
<file path=[Content_Types].xml><?xml version="1.0" encoding="utf-8"?>
<Types xmlns="http://schemas.openxmlformats.org/package/2006/content-types">
  <Default Extension="jpg" ContentType="image/jpeg"/>
  <Default Extension="emf" ContentType="image/x-emf"/>
  <Default Extension="jpeg" ContentType="image/jpeg"/>
  <Default Extension="xml" ContentType="application/xml"/>
  <Default Extension="mp4" ContentType="video/unknown"/>
  <Default Extension="vml" ContentType="application/vnd.openxmlformats-officedocument.vmlDrawing"/>
  <Default Extension="bin" ContentType="application/vnd.openxmlformats-officedocument.presentationml.printerSettings"/>
  <Default Extension="png" ContentType="image/png"/>
  <Default Extension="wmf" ContentType="image/x-wmf"/>
  <Default Extension="mpg" ContentType="video/unknown"/>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compatMode="1" saveSubsetFonts="1" autoCompressPictures="0">
  <p:sldMasterIdLst>
    <p:sldMasterId id="2147483648" r:id="rId1"/>
    <p:sldMasterId id="2147483663" r:id="rId2"/>
    <p:sldMasterId id="2147483711" r:id="rId3"/>
    <p:sldMasterId id="2147483723" r:id="rId4"/>
  </p:sldMasterIdLst>
  <p:notesMasterIdLst>
    <p:notesMasterId r:id="rId128"/>
  </p:notesMasterIdLst>
  <p:sldIdLst>
    <p:sldId id="256" r:id="rId5"/>
    <p:sldId id="438" r:id="rId6"/>
    <p:sldId id="421" r:id="rId7"/>
    <p:sldId id="374" r:id="rId8"/>
    <p:sldId id="263" r:id="rId9"/>
    <p:sldId id="287" r:id="rId10"/>
    <p:sldId id="264" r:id="rId11"/>
    <p:sldId id="265" r:id="rId12"/>
    <p:sldId id="269" r:id="rId13"/>
    <p:sldId id="266" r:id="rId14"/>
    <p:sldId id="289" r:id="rId15"/>
    <p:sldId id="346" r:id="rId16"/>
    <p:sldId id="290" r:id="rId17"/>
    <p:sldId id="267" r:id="rId18"/>
    <p:sldId id="347" r:id="rId19"/>
    <p:sldId id="268" r:id="rId20"/>
    <p:sldId id="293" r:id="rId21"/>
    <p:sldId id="295" r:id="rId22"/>
    <p:sldId id="349" r:id="rId23"/>
    <p:sldId id="458" r:id="rId24"/>
    <p:sldId id="304" r:id="rId25"/>
    <p:sldId id="270" r:id="rId26"/>
    <p:sldId id="271" r:id="rId27"/>
    <p:sldId id="427" r:id="rId28"/>
    <p:sldId id="298" r:id="rId29"/>
    <p:sldId id="327" r:id="rId30"/>
    <p:sldId id="369" r:id="rId31"/>
    <p:sldId id="454" r:id="rId32"/>
    <p:sldId id="423" r:id="rId33"/>
    <p:sldId id="308" r:id="rId34"/>
    <p:sldId id="305" r:id="rId35"/>
    <p:sldId id="355" r:id="rId36"/>
    <p:sldId id="356" r:id="rId37"/>
    <p:sldId id="307" r:id="rId38"/>
    <p:sldId id="301" r:id="rId39"/>
    <p:sldId id="302" r:id="rId40"/>
    <p:sldId id="436" r:id="rId41"/>
    <p:sldId id="437" r:id="rId42"/>
    <p:sldId id="449" r:id="rId43"/>
    <p:sldId id="450" r:id="rId44"/>
    <p:sldId id="273" r:id="rId45"/>
    <p:sldId id="382" r:id="rId46"/>
    <p:sldId id="274" r:id="rId47"/>
    <p:sldId id="456" r:id="rId48"/>
    <p:sldId id="446" r:id="rId49"/>
    <p:sldId id="358" r:id="rId50"/>
    <p:sldId id="435" r:id="rId51"/>
    <p:sldId id="324" r:id="rId52"/>
    <p:sldId id="359" r:id="rId53"/>
    <p:sldId id="442" r:id="rId54"/>
    <p:sldId id="447" r:id="rId55"/>
    <p:sldId id="448" r:id="rId56"/>
    <p:sldId id="451" r:id="rId57"/>
    <p:sldId id="443" r:id="rId58"/>
    <p:sldId id="444" r:id="rId59"/>
    <p:sldId id="445" r:id="rId60"/>
    <p:sldId id="429" r:id="rId61"/>
    <p:sldId id="430" r:id="rId62"/>
    <p:sldId id="453" r:id="rId63"/>
    <p:sldId id="431" r:id="rId64"/>
    <p:sldId id="433" r:id="rId65"/>
    <p:sldId id="440" r:id="rId66"/>
    <p:sldId id="452" r:id="rId67"/>
    <p:sldId id="439" r:id="rId68"/>
    <p:sldId id="459" r:id="rId69"/>
    <p:sldId id="460" r:id="rId70"/>
    <p:sldId id="457" r:id="rId71"/>
    <p:sldId id="432" r:id="rId72"/>
    <p:sldId id="381" r:id="rId73"/>
    <p:sldId id="383" r:id="rId74"/>
    <p:sldId id="337" r:id="rId75"/>
    <p:sldId id="362" r:id="rId76"/>
    <p:sldId id="360" r:id="rId77"/>
    <p:sldId id="363" r:id="rId78"/>
    <p:sldId id="384" r:id="rId79"/>
    <p:sldId id="385" r:id="rId80"/>
    <p:sldId id="434" r:id="rId81"/>
    <p:sldId id="399" r:id="rId82"/>
    <p:sldId id="400" r:id="rId83"/>
    <p:sldId id="401" r:id="rId84"/>
    <p:sldId id="325" r:id="rId85"/>
    <p:sldId id="311" r:id="rId86"/>
    <p:sldId id="414" r:id="rId87"/>
    <p:sldId id="278" r:id="rId88"/>
    <p:sldId id="288" r:id="rId89"/>
    <p:sldId id="276" r:id="rId90"/>
    <p:sldId id="279" r:id="rId91"/>
    <p:sldId id="281" r:id="rId92"/>
    <p:sldId id="388" r:id="rId93"/>
    <p:sldId id="412" r:id="rId94"/>
    <p:sldId id="422" r:id="rId95"/>
    <p:sldId id="417" r:id="rId96"/>
    <p:sldId id="418" r:id="rId97"/>
    <p:sldId id="419" r:id="rId98"/>
    <p:sldId id="413" r:id="rId99"/>
    <p:sldId id="312" r:id="rId100"/>
    <p:sldId id="389" r:id="rId101"/>
    <p:sldId id="314" r:id="rId102"/>
    <p:sldId id="315" r:id="rId103"/>
    <p:sldId id="316" r:id="rId104"/>
    <p:sldId id="338" r:id="rId105"/>
    <p:sldId id="339" r:id="rId106"/>
    <p:sldId id="340" r:id="rId107"/>
    <p:sldId id="387" r:id="rId108"/>
    <p:sldId id="330" r:id="rId109"/>
    <p:sldId id="331" r:id="rId110"/>
    <p:sldId id="352" r:id="rId111"/>
    <p:sldId id="332" r:id="rId112"/>
    <p:sldId id="333" r:id="rId113"/>
    <p:sldId id="392" r:id="rId114"/>
    <p:sldId id="393" r:id="rId115"/>
    <p:sldId id="317" r:id="rId116"/>
    <p:sldId id="318" r:id="rId117"/>
    <p:sldId id="320" r:id="rId118"/>
    <p:sldId id="319" r:id="rId119"/>
    <p:sldId id="321" r:id="rId120"/>
    <p:sldId id="361" r:id="rId121"/>
    <p:sldId id="364" r:id="rId122"/>
    <p:sldId id="391" r:id="rId123"/>
    <p:sldId id="353" r:id="rId124"/>
    <p:sldId id="365" r:id="rId125"/>
    <p:sldId id="323" r:id="rId126"/>
    <p:sldId id="326" r:id="rId127"/>
  </p:sldIdLst>
  <p:sldSz cx="9144000" cy="6858000" type="screen4x3"/>
  <p:notesSz cx="6858000" cy="9144000"/>
  <p:defaultTextStyle>
    <a:defPPr>
      <a:defRPr lang="es-ES"/>
    </a:defPPr>
    <a:lvl1pPr algn="l" rtl="0" fontAlgn="base">
      <a:spcBef>
        <a:spcPct val="0"/>
      </a:spcBef>
      <a:spcAft>
        <a:spcPct val="0"/>
      </a:spcAft>
      <a:defRPr sz="2400" kern="1200">
        <a:solidFill>
          <a:srgbClr val="CCFF33"/>
        </a:solidFill>
        <a:latin typeface="Times New Roman" charset="0"/>
        <a:ea typeface="ＭＳ Ｐゴシック" charset="0"/>
        <a:cs typeface="ＭＳ Ｐゴシック" charset="0"/>
      </a:defRPr>
    </a:lvl1pPr>
    <a:lvl2pPr marL="457200" algn="l" rtl="0" fontAlgn="base">
      <a:spcBef>
        <a:spcPct val="0"/>
      </a:spcBef>
      <a:spcAft>
        <a:spcPct val="0"/>
      </a:spcAft>
      <a:defRPr sz="2400" kern="1200">
        <a:solidFill>
          <a:srgbClr val="CCFF33"/>
        </a:solidFill>
        <a:latin typeface="Times New Roman" charset="0"/>
        <a:ea typeface="ＭＳ Ｐゴシック" charset="0"/>
        <a:cs typeface="ＭＳ Ｐゴシック" charset="0"/>
      </a:defRPr>
    </a:lvl2pPr>
    <a:lvl3pPr marL="914400" algn="l" rtl="0" fontAlgn="base">
      <a:spcBef>
        <a:spcPct val="0"/>
      </a:spcBef>
      <a:spcAft>
        <a:spcPct val="0"/>
      </a:spcAft>
      <a:defRPr sz="2400" kern="1200">
        <a:solidFill>
          <a:srgbClr val="CCFF33"/>
        </a:solidFill>
        <a:latin typeface="Times New Roman" charset="0"/>
        <a:ea typeface="ＭＳ Ｐゴシック" charset="0"/>
        <a:cs typeface="ＭＳ Ｐゴシック" charset="0"/>
      </a:defRPr>
    </a:lvl3pPr>
    <a:lvl4pPr marL="1371600" algn="l" rtl="0" fontAlgn="base">
      <a:spcBef>
        <a:spcPct val="0"/>
      </a:spcBef>
      <a:spcAft>
        <a:spcPct val="0"/>
      </a:spcAft>
      <a:defRPr sz="2400" kern="1200">
        <a:solidFill>
          <a:srgbClr val="CCFF33"/>
        </a:solidFill>
        <a:latin typeface="Times New Roman" charset="0"/>
        <a:ea typeface="ＭＳ Ｐゴシック" charset="0"/>
        <a:cs typeface="ＭＳ Ｐゴシック" charset="0"/>
      </a:defRPr>
    </a:lvl4pPr>
    <a:lvl5pPr marL="1828800" algn="l" rtl="0" fontAlgn="base">
      <a:spcBef>
        <a:spcPct val="0"/>
      </a:spcBef>
      <a:spcAft>
        <a:spcPct val="0"/>
      </a:spcAft>
      <a:defRPr sz="2400" kern="1200">
        <a:solidFill>
          <a:srgbClr val="CCFF33"/>
        </a:solidFill>
        <a:latin typeface="Times New Roman" charset="0"/>
        <a:ea typeface="ＭＳ Ｐゴシック" charset="0"/>
        <a:cs typeface="ＭＳ Ｐゴシック" charset="0"/>
      </a:defRPr>
    </a:lvl5pPr>
    <a:lvl6pPr marL="2286000" algn="l" defTabSz="457200" rtl="0" eaLnBrk="1" latinLnBrk="0" hangingPunct="1">
      <a:defRPr sz="2400" kern="1200">
        <a:solidFill>
          <a:srgbClr val="CCFF33"/>
        </a:solidFill>
        <a:latin typeface="Times New Roman" charset="0"/>
        <a:ea typeface="ＭＳ Ｐゴシック" charset="0"/>
        <a:cs typeface="ＭＳ Ｐゴシック" charset="0"/>
      </a:defRPr>
    </a:lvl6pPr>
    <a:lvl7pPr marL="2743200" algn="l" defTabSz="457200" rtl="0" eaLnBrk="1" latinLnBrk="0" hangingPunct="1">
      <a:defRPr sz="2400" kern="1200">
        <a:solidFill>
          <a:srgbClr val="CCFF33"/>
        </a:solidFill>
        <a:latin typeface="Times New Roman" charset="0"/>
        <a:ea typeface="ＭＳ Ｐゴシック" charset="0"/>
        <a:cs typeface="ＭＳ Ｐゴシック" charset="0"/>
      </a:defRPr>
    </a:lvl7pPr>
    <a:lvl8pPr marL="3200400" algn="l" defTabSz="457200" rtl="0" eaLnBrk="1" latinLnBrk="0" hangingPunct="1">
      <a:defRPr sz="2400" kern="1200">
        <a:solidFill>
          <a:srgbClr val="CCFF33"/>
        </a:solidFill>
        <a:latin typeface="Times New Roman" charset="0"/>
        <a:ea typeface="ＭＳ Ｐゴシック" charset="0"/>
        <a:cs typeface="ＭＳ Ｐゴシック" charset="0"/>
      </a:defRPr>
    </a:lvl8pPr>
    <a:lvl9pPr marL="3657600" algn="l" defTabSz="457200" rtl="0" eaLnBrk="1" latinLnBrk="0" hangingPunct="1">
      <a:defRPr sz="2400" kern="1200">
        <a:solidFill>
          <a:srgbClr val="CCFF33"/>
        </a:solidFill>
        <a:latin typeface="Times New Roman"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82FF"/>
    <a:srgbClr val="F46CFF"/>
    <a:srgbClr val="458052"/>
    <a:srgbClr val="77F6FF"/>
    <a:srgbClr val="FF0000"/>
    <a:srgbClr val="CCFF33"/>
    <a:srgbClr val="FF00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0" d="100"/>
          <a:sy n="100" d="100"/>
        </p:scale>
        <p:origin x="-80" y="-80"/>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2880"/>
    </p:cViewPr>
  </p:sorter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notesMaster" Target="notesMasters/notesMaster1.xml"/><Relationship Id="rId129" Type="http://schemas.openxmlformats.org/officeDocument/2006/relationships/printerSettings" Target="printerSettings/printerSettings1.bin"/><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presProps" Target="presProps.xml"/><Relationship Id="rId131" Type="http://schemas.openxmlformats.org/officeDocument/2006/relationships/viewProps" Target="viewProps.xml"/><Relationship Id="rId132" Type="http://schemas.openxmlformats.org/officeDocument/2006/relationships/theme" Target="theme/theme1.xml"/><Relationship Id="rId13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4" Type="http://schemas.openxmlformats.org/officeDocument/2006/relationships/image" Target="../media/image8.wmf"/><Relationship Id="rId1" Type="http://schemas.openxmlformats.org/officeDocument/2006/relationships/image" Target="../media/image5.wmf"/><Relationship Id="rId2"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510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solidFill>
                  <a:schemeClr val="tx1"/>
                </a:solidFill>
                <a:cs typeface="+mn-cs"/>
              </a:defRPr>
            </a:lvl1pPr>
          </a:lstStyle>
          <a:p>
            <a:pPr>
              <a:defRPr/>
            </a:pPr>
            <a:endParaRPr lang="es-ES"/>
          </a:p>
        </p:txBody>
      </p:sp>
      <p:sp>
        <p:nvSpPr>
          <p:cNvPr id="17510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solidFill>
                  <a:schemeClr val="tx1"/>
                </a:solidFill>
                <a:cs typeface="+mn-cs"/>
              </a:defRPr>
            </a:lvl1pPr>
          </a:lstStyle>
          <a:p>
            <a:pPr>
              <a:defRPr/>
            </a:pPr>
            <a:endParaRPr lang="es-ES"/>
          </a:p>
        </p:txBody>
      </p:sp>
      <p:sp>
        <p:nvSpPr>
          <p:cNvPr id="1751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17510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 noProof="0" smtClean="0"/>
              <a:t>Haga clic para modificar el estilo de texto del patrón</a:t>
            </a:r>
          </a:p>
          <a:p>
            <a:pPr lvl="1"/>
            <a:r>
              <a:rPr lang="es-ES" noProof="0" smtClean="0"/>
              <a:t>Segundo nivel</a:t>
            </a:r>
          </a:p>
          <a:p>
            <a:pPr lvl="2"/>
            <a:r>
              <a:rPr lang="es-ES" noProof="0" smtClean="0"/>
              <a:t>Tercer nivel</a:t>
            </a:r>
          </a:p>
          <a:p>
            <a:pPr lvl="3"/>
            <a:r>
              <a:rPr lang="es-ES" noProof="0" smtClean="0"/>
              <a:t>Cuarto nivel</a:t>
            </a:r>
          </a:p>
          <a:p>
            <a:pPr lvl="4"/>
            <a:r>
              <a:rPr lang="es-ES" noProof="0" smtClean="0"/>
              <a:t>Quinto nivel</a:t>
            </a:r>
          </a:p>
        </p:txBody>
      </p:sp>
      <p:sp>
        <p:nvSpPr>
          <p:cNvPr id="17511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solidFill>
                  <a:schemeClr val="tx1"/>
                </a:solidFill>
                <a:cs typeface="+mn-cs"/>
              </a:defRPr>
            </a:lvl1pPr>
          </a:lstStyle>
          <a:p>
            <a:pPr>
              <a:defRPr/>
            </a:pPr>
            <a:endParaRPr lang="es-ES"/>
          </a:p>
        </p:txBody>
      </p:sp>
      <p:sp>
        <p:nvSpPr>
          <p:cNvPr id="17511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solidFill>
                  <a:schemeClr val="tx1"/>
                </a:solidFill>
                <a:cs typeface="+mn-cs"/>
              </a:defRPr>
            </a:lvl1pPr>
          </a:lstStyle>
          <a:p>
            <a:pPr>
              <a:defRPr/>
            </a:pPr>
            <a:fld id="{CC1215E9-DCEE-AF41-A3C0-CE4802160EC5}" type="slidenum">
              <a:rPr lang="es-ES"/>
              <a:pPr>
                <a:defRPr/>
              </a:pPr>
              <a:t>‹#›</a:t>
            </a:fld>
            <a:endParaRPr lang="es-ES"/>
          </a:p>
        </p:txBody>
      </p:sp>
    </p:spTree>
    <p:extLst>
      <p:ext uri="{BB962C8B-B14F-4D97-AF65-F5344CB8AC3E}">
        <p14:creationId xmlns:p14="http://schemas.microsoft.com/office/powerpoint/2010/main" val="269530093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217DC2A-E13E-994B-B4FD-38E78D834294}" type="slidenum">
              <a:rPr lang="es-ES"/>
              <a:pPr>
                <a:defRPr/>
              </a:pPr>
              <a:t>1</a:t>
            </a:fld>
            <a:endParaRPr lang="es-ES"/>
          </a:p>
        </p:txBody>
      </p:sp>
      <p:sp>
        <p:nvSpPr>
          <p:cNvPr id="1761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7613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773D588-40EE-8942-BC18-63B0F7178A77}" type="slidenum">
              <a:rPr lang="es-ES"/>
              <a:pPr>
                <a:defRPr/>
              </a:pPr>
              <a:t>11</a:t>
            </a:fld>
            <a:endParaRPr lang="es-ES"/>
          </a:p>
        </p:txBody>
      </p:sp>
      <p:sp>
        <p:nvSpPr>
          <p:cNvPr id="2017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0173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3D3FB80-516A-F945-B976-ED85A86003BA}" type="slidenum">
              <a:rPr lang="es-ES"/>
              <a:pPr>
                <a:defRPr/>
              </a:pPr>
              <a:t>12</a:t>
            </a:fld>
            <a:endParaRPr lang="es-ES"/>
          </a:p>
        </p:txBody>
      </p:sp>
      <p:sp>
        <p:nvSpPr>
          <p:cNvPr id="2088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0889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ACBCA55-A6ED-AA49-B513-CD11CB4AB0E4}" type="slidenum">
              <a:rPr lang="es-ES"/>
              <a:pPr>
                <a:defRPr/>
              </a:pPr>
              <a:t>13</a:t>
            </a:fld>
            <a:endParaRPr lang="es-ES"/>
          </a:p>
        </p:txBody>
      </p:sp>
      <p:sp>
        <p:nvSpPr>
          <p:cNvPr id="2027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0275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15115D9-8110-AE48-9706-EA4D30B2651A}" type="slidenum">
              <a:rPr lang="es-ES"/>
              <a:pPr>
                <a:defRPr/>
              </a:pPr>
              <a:t>14</a:t>
            </a:fld>
            <a:endParaRPr lang="es-ES"/>
          </a:p>
        </p:txBody>
      </p:sp>
      <p:sp>
        <p:nvSpPr>
          <p:cNvPr id="2058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0582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2ED760D-DCF6-3E4A-838C-B25ECEF20D34}" type="slidenum">
              <a:rPr lang="es-ES"/>
              <a:pPr>
                <a:defRPr/>
              </a:pPr>
              <a:t>15</a:t>
            </a:fld>
            <a:endParaRPr lang="es-ES"/>
          </a:p>
        </p:txBody>
      </p:sp>
      <p:sp>
        <p:nvSpPr>
          <p:cNvPr id="211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197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23DFD96-E782-F048-A684-973774C0D54B}" type="slidenum">
              <a:rPr lang="es-ES"/>
              <a:pPr>
                <a:defRPr/>
              </a:pPr>
              <a:t>16</a:t>
            </a:fld>
            <a:endParaRPr lang="es-ES"/>
          </a:p>
        </p:txBody>
      </p:sp>
      <p:sp>
        <p:nvSpPr>
          <p:cNvPr id="2129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299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16D0F39-C856-9F4C-BEA4-5EF95DAFB700}" type="slidenum">
              <a:rPr lang="es-ES"/>
              <a:pPr>
                <a:defRPr/>
              </a:pPr>
              <a:t>17</a:t>
            </a:fld>
            <a:endParaRPr lang="es-ES"/>
          </a:p>
        </p:txBody>
      </p:sp>
      <p:sp>
        <p:nvSpPr>
          <p:cNvPr id="214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401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259DDD5-22AA-0145-9DBC-6AABD7895ECD}" type="slidenum">
              <a:rPr lang="es-ES"/>
              <a:pPr>
                <a:defRPr/>
              </a:pPr>
              <a:t>18</a:t>
            </a:fld>
            <a:endParaRPr lang="es-ES"/>
          </a:p>
        </p:txBody>
      </p:sp>
      <p:sp>
        <p:nvSpPr>
          <p:cNvPr id="216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1606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E31DD4E-838F-234C-A27C-EA1898DA7A4E}" type="slidenum">
              <a:rPr lang="es-ES"/>
              <a:pPr>
                <a:defRPr/>
              </a:pPr>
              <a:t>19</a:t>
            </a:fld>
            <a:endParaRPr lang="es-ES"/>
          </a:p>
        </p:txBody>
      </p:sp>
      <p:sp>
        <p:nvSpPr>
          <p:cNvPr id="2222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221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E7203F4-53E5-1447-A216-A4BAA10FC5DD}" type="slidenum">
              <a:rPr lang="es-ES"/>
              <a:pPr>
                <a:defRPr/>
              </a:pPr>
              <a:t>21</a:t>
            </a:fld>
            <a:endParaRPr lang="es-ES"/>
          </a:p>
        </p:txBody>
      </p:sp>
      <p:sp>
        <p:nvSpPr>
          <p:cNvPr id="2232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323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7730EAE-F191-024D-9387-C372D1A66F7E}" type="slidenum">
              <a:rPr lang="es-ES"/>
              <a:pPr>
                <a:defRPr/>
              </a:pPr>
              <a:t>3</a:t>
            </a:fld>
            <a:endParaRPr lang="es-ES"/>
          </a:p>
        </p:txBody>
      </p:sp>
      <p:sp>
        <p:nvSpPr>
          <p:cNvPr id="3358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3587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C18FD21-D81B-854F-BDE2-5752E73EDE02}" type="slidenum">
              <a:rPr lang="es-ES"/>
              <a:pPr>
                <a:defRPr/>
              </a:pPr>
              <a:t>22</a:t>
            </a:fld>
            <a:endParaRPr lang="es-ES"/>
          </a:p>
        </p:txBody>
      </p:sp>
      <p:sp>
        <p:nvSpPr>
          <p:cNvPr id="2273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733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6F9818C-8903-A24E-AF14-46E42E44925E}" type="slidenum">
              <a:rPr lang="es-ES"/>
              <a:pPr>
                <a:defRPr/>
              </a:pPr>
              <a:t>23</a:t>
            </a:fld>
            <a:endParaRPr lang="es-ES"/>
          </a:p>
        </p:txBody>
      </p:sp>
      <p:sp>
        <p:nvSpPr>
          <p:cNvPr id="2283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835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9E9240C-6D20-5F4C-B9BD-EF643C7C411D}" type="slidenum">
              <a:rPr lang="es-ES"/>
              <a:pPr>
                <a:defRPr/>
              </a:pPr>
              <a:t>24</a:t>
            </a:fld>
            <a:endParaRPr lang="es-ES"/>
          </a:p>
        </p:txBody>
      </p:sp>
      <p:sp>
        <p:nvSpPr>
          <p:cNvPr id="2263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2630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7D83817-20CB-444B-97B2-238358BA588F}" type="slidenum">
              <a:rPr lang="es-ES"/>
              <a:pPr>
                <a:defRPr/>
              </a:pPr>
              <a:t>25</a:t>
            </a:fld>
            <a:endParaRPr lang="es-ES"/>
          </a:p>
        </p:txBody>
      </p:sp>
      <p:sp>
        <p:nvSpPr>
          <p:cNvPr id="2304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3040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0288F1F-8338-9544-B004-07AB0D06AB82}" type="slidenum">
              <a:rPr lang="es-ES"/>
              <a:pPr>
                <a:defRPr/>
              </a:pPr>
              <a:t>26</a:t>
            </a:fld>
            <a:endParaRPr lang="es-ES"/>
          </a:p>
        </p:txBody>
      </p:sp>
      <p:sp>
        <p:nvSpPr>
          <p:cNvPr id="2314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3142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05EA1FF-D065-9A44-8D65-7A8C734DA1A0}" type="slidenum">
              <a:rPr lang="es-ES"/>
              <a:pPr>
                <a:defRPr/>
              </a:pPr>
              <a:t>27</a:t>
            </a:fld>
            <a:endParaRPr lang="es-ES"/>
          </a:p>
        </p:txBody>
      </p:sp>
      <p:sp>
        <p:nvSpPr>
          <p:cNvPr id="2344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3449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B79B4A2-BE0B-994D-BDCE-AA76E9D4DAE8}" type="slidenum">
              <a:rPr lang="es-ES"/>
              <a:pPr>
                <a:defRPr/>
              </a:pPr>
              <a:t>30</a:t>
            </a:fld>
            <a:endParaRPr lang="es-ES"/>
          </a:p>
        </p:txBody>
      </p:sp>
      <p:sp>
        <p:nvSpPr>
          <p:cNvPr id="2355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3552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DC97C61-F8E4-F84C-B4BD-F96B5AC5D14A}" type="slidenum">
              <a:rPr lang="es-ES"/>
              <a:pPr>
                <a:defRPr/>
              </a:pPr>
              <a:t>31</a:t>
            </a:fld>
            <a:endParaRPr lang="es-ES"/>
          </a:p>
        </p:txBody>
      </p:sp>
      <p:sp>
        <p:nvSpPr>
          <p:cNvPr id="2365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3654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846BC53-EC6B-A74D-8987-EE6A7779521D}" type="slidenum">
              <a:rPr lang="es-ES"/>
              <a:pPr>
                <a:defRPr/>
              </a:pPr>
              <a:t>32</a:t>
            </a:fld>
            <a:endParaRPr lang="es-ES"/>
          </a:p>
        </p:txBody>
      </p:sp>
      <p:sp>
        <p:nvSpPr>
          <p:cNvPr id="2375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3757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40A3356-E233-894A-8A4B-C545934A12D1}" type="slidenum">
              <a:rPr lang="es-ES"/>
              <a:pPr>
                <a:defRPr/>
              </a:pPr>
              <a:t>33</a:t>
            </a:fld>
            <a:endParaRPr lang="es-ES"/>
          </a:p>
        </p:txBody>
      </p:sp>
      <p:sp>
        <p:nvSpPr>
          <p:cNvPr id="2385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3859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A62722C-AEBC-4649-A1FB-6FE1813481CD}" type="slidenum">
              <a:rPr lang="es-ES"/>
              <a:pPr>
                <a:defRPr/>
              </a:pPr>
              <a:t>4</a:t>
            </a:fld>
            <a:endParaRPr lang="es-ES"/>
          </a:p>
        </p:txBody>
      </p:sp>
      <p:sp>
        <p:nvSpPr>
          <p:cNvPr id="1955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558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BC57409-4B40-5844-A709-55746520406B}" type="slidenum">
              <a:rPr lang="es-ES"/>
              <a:pPr>
                <a:defRPr/>
              </a:pPr>
              <a:t>34</a:t>
            </a:fld>
            <a:endParaRPr lang="es-ES"/>
          </a:p>
        </p:txBody>
      </p:sp>
      <p:sp>
        <p:nvSpPr>
          <p:cNvPr id="2396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3961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C412A39-D190-9647-8260-FBA81CAD1C5F}" type="slidenum">
              <a:rPr lang="es-ES"/>
              <a:pPr>
                <a:defRPr/>
              </a:pPr>
              <a:t>35</a:t>
            </a:fld>
            <a:endParaRPr lang="es-ES"/>
          </a:p>
        </p:txBody>
      </p:sp>
      <p:sp>
        <p:nvSpPr>
          <p:cNvPr id="2406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4064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84EB7B2-520F-EE41-A443-52C755656985}" type="slidenum">
              <a:rPr lang="es-ES"/>
              <a:pPr>
                <a:defRPr/>
              </a:pPr>
              <a:t>36</a:t>
            </a:fld>
            <a:endParaRPr lang="es-ES"/>
          </a:p>
        </p:txBody>
      </p:sp>
      <p:sp>
        <p:nvSpPr>
          <p:cNvPr id="2416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4166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7AEC273-DB0F-BD48-AB2A-41EE690507F2}" type="slidenum">
              <a:rPr lang="es-ES"/>
              <a:pPr>
                <a:defRPr/>
              </a:pPr>
              <a:t>41</a:t>
            </a:fld>
            <a:endParaRPr lang="es-ES"/>
          </a:p>
        </p:txBody>
      </p:sp>
      <p:sp>
        <p:nvSpPr>
          <p:cNvPr id="2437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4371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18DEFF7-837D-684D-B754-8FE584FAB85F}" type="slidenum">
              <a:rPr lang="es-ES"/>
              <a:pPr>
                <a:defRPr/>
              </a:pPr>
              <a:t>42</a:t>
            </a:fld>
            <a:endParaRPr lang="es-ES"/>
          </a:p>
        </p:txBody>
      </p:sp>
      <p:sp>
        <p:nvSpPr>
          <p:cNvPr id="2447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4473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6B8801F-F4BE-F442-B7F4-D9ED39CAD322}" type="slidenum">
              <a:rPr lang="es-ES"/>
              <a:pPr>
                <a:defRPr/>
              </a:pPr>
              <a:t>43</a:t>
            </a:fld>
            <a:endParaRPr lang="es-ES"/>
          </a:p>
        </p:txBody>
      </p:sp>
      <p:sp>
        <p:nvSpPr>
          <p:cNvPr id="2467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4678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1E84FF5-E48B-A548-AC2E-75E5DE832710}" type="slidenum">
              <a:rPr lang="es-ES"/>
              <a:pPr>
                <a:defRPr/>
              </a:pPr>
              <a:t>44</a:t>
            </a:fld>
            <a:endParaRPr lang="es-ES"/>
          </a:p>
        </p:txBody>
      </p:sp>
      <p:sp>
        <p:nvSpPr>
          <p:cNvPr id="273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341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80B22B1-1DEB-2747-9A11-26689CC97D33}" type="slidenum">
              <a:rPr lang="es-ES"/>
              <a:pPr>
                <a:defRPr/>
              </a:pPr>
              <a:t>46</a:t>
            </a:fld>
            <a:endParaRPr lang="es-ES"/>
          </a:p>
        </p:txBody>
      </p:sp>
      <p:sp>
        <p:nvSpPr>
          <p:cNvPr id="2478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4781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BF3E954-C4FE-F342-933D-A3AC2DAC87F1}" type="slidenum">
              <a:rPr lang="es-ES"/>
              <a:pPr>
                <a:defRPr/>
              </a:pPr>
              <a:t>48</a:t>
            </a:fld>
            <a:endParaRPr lang="es-ES"/>
          </a:p>
        </p:txBody>
      </p:sp>
      <p:sp>
        <p:nvSpPr>
          <p:cNvPr id="2488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4883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6FF0F11-9EF5-6F4A-B2F5-550334838F50}" type="slidenum">
              <a:rPr lang="es-ES"/>
              <a:pPr>
                <a:defRPr/>
              </a:pPr>
              <a:t>49</a:t>
            </a:fld>
            <a:endParaRPr lang="es-ES"/>
          </a:p>
        </p:txBody>
      </p:sp>
      <p:sp>
        <p:nvSpPr>
          <p:cNvPr id="2498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4985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475EEF9-6F57-0042-82C5-282B072C1640}" type="slidenum">
              <a:rPr lang="es-ES"/>
              <a:pPr>
                <a:defRPr/>
              </a:pPr>
              <a:t>5</a:t>
            </a:fld>
            <a:endParaRPr lang="es-ES"/>
          </a:p>
        </p:txBody>
      </p:sp>
      <p:sp>
        <p:nvSpPr>
          <p:cNvPr id="1966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661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CA61013-91A0-2E49-AB3F-A6356F3DB9DD}" type="slidenum">
              <a:rPr lang="es-ES"/>
              <a:pPr>
                <a:defRPr/>
              </a:pPr>
              <a:t>69</a:t>
            </a:fld>
            <a:endParaRPr lang="es-ES"/>
          </a:p>
        </p:txBody>
      </p:sp>
      <p:sp>
        <p:nvSpPr>
          <p:cNvPr id="2549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497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613D789-3FD3-3946-BEB4-E7ADD641EE31}" type="slidenum">
              <a:rPr lang="es-ES"/>
              <a:pPr>
                <a:defRPr/>
              </a:pPr>
              <a:t>70</a:t>
            </a:fld>
            <a:endParaRPr lang="es-ES"/>
          </a:p>
        </p:txBody>
      </p:sp>
      <p:sp>
        <p:nvSpPr>
          <p:cNvPr id="2560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600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39B8641-893B-674E-89E2-F873A969FCCB}" type="slidenum">
              <a:rPr lang="es-ES"/>
              <a:pPr>
                <a:defRPr/>
              </a:pPr>
              <a:t>71</a:t>
            </a:fld>
            <a:endParaRPr lang="es-ES"/>
          </a:p>
        </p:txBody>
      </p:sp>
      <p:sp>
        <p:nvSpPr>
          <p:cNvPr id="2570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702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631D389-BD19-1045-B94E-F9B5EB279F3C}" type="slidenum">
              <a:rPr lang="es-ES"/>
              <a:pPr>
                <a:defRPr/>
              </a:pPr>
              <a:t>72</a:t>
            </a:fld>
            <a:endParaRPr lang="es-ES"/>
          </a:p>
        </p:txBody>
      </p:sp>
      <p:sp>
        <p:nvSpPr>
          <p:cNvPr id="2580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805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7FBE16B-AD1C-7743-8A02-F886B60448B9}" type="slidenum">
              <a:rPr lang="es-ES"/>
              <a:pPr>
                <a:defRPr/>
              </a:pPr>
              <a:t>73</a:t>
            </a:fld>
            <a:endParaRPr lang="es-ES"/>
          </a:p>
        </p:txBody>
      </p:sp>
      <p:sp>
        <p:nvSpPr>
          <p:cNvPr id="2590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5907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8B51A34-8AC0-AC4C-8064-1AC880A15C5E}" type="slidenum">
              <a:rPr lang="es-ES"/>
              <a:pPr>
                <a:defRPr/>
              </a:pPr>
              <a:t>74</a:t>
            </a:fld>
            <a:endParaRPr lang="es-ES"/>
          </a:p>
        </p:txBody>
      </p:sp>
      <p:sp>
        <p:nvSpPr>
          <p:cNvPr id="2600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6009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CEAD4AC-2D41-7243-A041-5772E76E02FD}" type="slidenum">
              <a:rPr lang="es-ES"/>
              <a:pPr>
                <a:defRPr/>
              </a:pPr>
              <a:t>75</a:t>
            </a:fld>
            <a:endParaRPr lang="es-ES"/>
          </a:p>
        </p:txBody>
      </p:sp>
      <p:sp>
        <p:nvSpPr>
          <p:cNvPr id="2611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6112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C956F31-4530-4D40-9F5E-5A0F55EE75B8}" type="slidenum">
              <a:rPr lang="es-ES"/>
              <a:pPr>
                <a:defRPr/>
              </a:pPr>
              <a:t>76</a:t>
            </a:fld>
            <a:endParaRPr lang="es-ES"/>
          </a:p>
        </p:txBody>
      </p:sp>
      <p:sp>
        <p:nvSpPr>
          <p:cNvPr id="262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6214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E52AC6A-9AD8-0448-BCA7-E25C8DB96907}" type="slidenum">
              <a:rPr lang="es-ES"/>
              <a:pPr>
                <a:defRPr/>
              </a:pPr>
              <a:t>78</a:t>
            </a:fld>
            <a:endParaRPr lang="es-ES"/>
          </a:p>
        </p:txBody>
      </p:sp>
      <p:sp>
        <p:nvSpPr>
          <p:cNvPr id="2641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6419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53EBCC7-4D8E-EB42-9A61-3F4111347273}" type="slidenum">
              <a:rPr lang="es-ES"/>
              <a:pPr>
                <a:defRPr/>
              </a:pPr>
              <a:t>79</a:t>
            </a:fld>
            <a:endParaRPr lang="es-ES"/>
          </a:p>
        </p:txBody>
      </p:sp>
      <p:sp>
        <p:nvSpPr>
          <p:cNvPr id="2652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6521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A48D27E-158A-6A4F-84A4-1A87B258C36D}" type="slidenum">
              <a:rPr lang="es-ES"/>
              <a:pPr>
                <a:defRPr/>
              </a:pPr>
              <a:t>6</a:t>
            </a:fld>
            <a:endParaRPr lang="es-ES"/>
          </a:p>
        </p:txBody>
      </p:sp>
      <p:sp>
        <p:nvSpPr>
          <p:cNvPr id="1976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763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201ACEE-0451-D243-898D-D21D559C69D7}" type="slidenum">
              <a:rPr lang="es-ES"/>
              <a:pPr>
                <a:defRPr/>
              </a:pPr>
              <a:t>80</a:t>
            </a:fld>
            <a:endParaRPr lang="es-ES"/>
          </a:p>
        </p:txBody>
      </p:sp>
      <p:sp>
        <p:nvSpPr>
          <p:cNvPr id="266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6624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5F48FBB-C464-EA44-A75D-EFC5E9B57B0B}" type="slidenum">
              <a:rPr lang="es-ES"/>
              <a:pPr>
                <a:defRPr/>
              </a:pPr>
              <a:t>81</a:t>
            </a:fld>
            <a:endParaRPr lang="es-ES"/>
          </a:p>
        </p:txBody>
      </p:sp>
      <p:sp>
        <p:nvSpPr>
          <p:cNvPr id="2672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6726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D3332EC-EC96-7F4D-A395-21365BE85478}" type="slidenum">
              <a:rPr lang="es-ES"/>
              <a:pPr>
                <a:defRPr/>
              </a:pPr>
              <a:t>82</a:t>
            </a:fld>
            <a:endParaRPr lang="es-ES"/>
          </a:p>
        </p:txBody>
      </p:sp>
      <p:sp>
        <p:nvSpPr>
          <p:cNvPr id="268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6829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8C18FB0-25EB-6645-98B7-79B75D631291}" type="slidenum">
              <a:rPr lang="es-ES"/>
              <a:pPr>
                <a:defRPr/>
              </a:pPr>
              <a:t>83</a:t>
            </a:fld>
            <a:endParaRPr lang="es-ES"/>
          </a:p>
        </p:txBody>
      </p:sp>
      <p:sp>
        <p:nvSpPr>
          <p:cNvPr id="3164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1641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2D311E0C-5C31-AF45-934A-05A6977CE969}" type="slidenum">
              <a:rPr lang="es-ES"/>
              <a:pPr>
                <a:defRPr/>
              </a:pPr>
              <a:t>84</a:t>
            </a:fld>
            <a:endParaRPr lang="es-ES"/>
          </a:p>
        </p:txBody>
      </p:sp>
      <p:sp>
        <p:nvSpPr>
          <p:cNvPr id="2693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6931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31FE3B7-DD32-8D47-85CF-076933E79B7F}" type="slidenum">
              <a:rPr lang="es-ES"/>
              <a:pPr>
                <a:defRPr/>
              </a:pPr>
              <a:t>85</a:t>
            </a:fld>
            <a:endParaRPr lang="es-ES"/>
          </a:p>
        </p:txBody>
      </p:sp>
      <p:sp>
        <p:nvSpPr>
          <p:cNvPr id="2703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033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6878060-7C66-5743-A17B-FAED09322D0C}" type="slidenum">
              <a:rPr lang="es-ES"/>
              <a:pPr>
                <a:defRPr/>
              </a:pPr>
              <a:t>86</a:t>
            </a:fld>
            <a:endParaRPr lang="es-ES"/>
          </a:p>
        </p:txBody>
      </p:sp>
      <p:sp>
        <p:nvSpPr>
          <p:cNvPr id="2713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136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7B1D3FF-B2FA-BD45-9567-B4DD6BEAA502}" type="slidenum">
              <a:rPr lang="es-ES"/>
              <a:pPr>
                <a:defRPr/>
              </a:pPr>
              <a:t>87</a:t>
            </a:fld>
            <a:endParaRPr lang="es-ES"/>
          </a:p>
        </p:txBody>
      </p:sp>
      <p:sp>
        <p:nvSpPr>
          <p:cNvPr id="2723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238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7C5F7AB3-628D-9E43-B5BC-FC8C37B1C40D}" type="slidenum">
              <a:rPr lang="es-ES"/>
              <a:pPr>
                <a:defRPr/>
              </a:pPr>
              <a:t>88</a:t>
            </a:fld>
            <a:endParaRPr lang="es-ES"/>
          </a:p>
        </p:txBody>
      </p:sp>
      <p:sp>
        <p:nvSpPr>
          <p:cNvPr id="273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341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094BB8EC-4D2F-B842-BC7E-E9D3DD7C1701}" type="slidenum">
              <a:rPr lang="es-ES"/>
              <a:pPr>
                <a:defRPr/>
              </a:pPr>
              <a:t>89</a:t>
            </a:fld>
            <a:endParaRPr lang="es-ES"/>
          </a:p>
        </p:txBody>
      </p:sp>
      <p:sp>
        <p:nvSpPr>
          <p:cNvPr id="2744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443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A8BED58-CE04-9448-B42E-7B02D8240DB2}" type="slidenum">
              <a:rPr lang="es-ES"/>
              <a:pPr>
                <a:defRPr/>
              </a:pPr>
              <a:t>7</a:t>
            </a:fld>
            <a:endParaRPr lang="es-ES"/>
          </a:p>
        </p:txBody>
      </p:sp>
      <p:sp>
        <p:nvSpPr>
          <p:cNvPr id="1986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865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2458183-45C0-874F-BE7E-75B9124600DE}" type="slidenum">
              <a:rPr lang="es-ES"/>
              <a:pPr>
                <a:defRPr/>
              </a:pPr>
              <a:t>90</a:t>
            </a:fld>
            <a:endParaRPr lang="es-ES"/>
          </a:p>
        </p:txBody>
      </p:sp>
      <p:sp>
        <p:nvSpPr>
          <p:cNvPr id="3133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1334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9A7FB96-0137-B245-BB0D-D32792FD8BE7}" type="slidenum">
              <a:rPr lang="es-ES"/>
              <a:pPr>
                <a:defRPr/>
              </a:pPr>
              <a:t>91</a:t>
            </a:fld>
            <a:endParaRPr lang="es-ES"/>
          </a:p>
        </p:txBody>
      </p:sp>
      <p:sp>
        <p:nvSpPr>
          <p:cNvPr id="3399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3997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3759FDC-F911-2F42-9340-3584B92043AC}" type="slidenum">
              <a:rPr lang="es-ES"/>
              <a:pPr>
                <a:defRPr/>
              </a:pPr>
              <a:t>92</a:t>
            </a:fld>
            <a:endParaRPr lang="es-ES"/>
          </a:p>
        </p:txBody>
      </p:sp>
      <p:sp>
        <p:nvSpPr>
          <p:cNvPr id="3297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2973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E94D95F-6838-B54E-8D46-7C2E9CE0495F}" type="slidenum">
              <a:rPr lang="es-ES"/>
              <a:pPr>
                <a:defRPr/>
              </a:pPr>
              <a:t>93</a:t>
            </a:fld>
            <a:endParaRPr lang="es-ES"/>
          </a:p>
        </p:txBody>
      </p:sp>
      <p:sp>
        <p:nvSpPr>
          <p:cNvPr id="3307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3075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4BF42B34-1AA1-2F47-B18C-88AC160FF97C}" type="slidenum">
              <a:rPr lang="es-ES"/>
              <a:pPr>
                <a:defRPr/>
              </a:pPr>
              <a:t>94</a:t>
            </a:fld>
            <a:endParaRPr lang="es-ES"/>
          </a:p>
        </p:txBody>
      </p:sp>
      <p:sp>
        <p:nvSpPr>
          <p:cNvPr id="3317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3177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C48A5A1-0A94-C340-B192-0E6B35B548BE}" type="slidenum">
              <a:rPr lang="es-ES"/>
              <a:pPr>
                <a:defRPr/>
              </a:pPr>
              <a:t>95</a:t>
            </a:fld>
            <a:endParaRPr lang="es-ES"/>
          </a:p>
        </p:txBody>
      </p:sp>
      <p:sp>
        <p:nvSpPr>
          <p:cNvPr id="3184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1846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BE1B968-6DB1-9A41-B12D-C39A89CC8B01}" type="slidenum">
              <a:rPr lang="es-ES"/>
              <a:pPr>
                <a:defRPr/>
              </a:pPr>
              <a:t>96</a:t>
            </a:fld>
            <a:endParaRPr lang="es-ES"/>
          </a:p>
        </p:txBody>
      </p:sp>
      <p:sp>
        <p:nvSpPr>
          <p:cNvPr id="2754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545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FE5DFC9-66DF-9B45-BE7A-DBFBC37F087A}" type="slidenum">
              <a:rPr lang="es-ES"/>
              <a:pPr>
                <a:defRPr/>
              </a:pPr>
              <a:t>97</a:t>
            </a:fld>
            <a:endParaRPr lang="es-ES"/>
          </a:p>
        </p:txBody>
      </p:sp>
      <p:sp>
        <p:nvSpPr>
          <p:cNvPr id="2764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648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1190891-E69E-F34D-9354-F95B8737A280}" type="slidenum">
              <a:rPr lang="es-ES"/>
              <a:pPr>
                <a:defRPr/>
              </a:pPr>
              <a:t>98</a:t>
            </a:fld>
            <a:endParaRPr lang="es-ES"/>
          </a:p>
        </p:txBody>
      </p:sp>
      <p:sp>
        <p:nvSpPr>
          <p:cNvPr id="2775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750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5FB3A251-5301-7C45-8593-1D0B5F456956}" type="slidenum">
              <a:rPr lang="es-ES"/>
              <a:pPr>
                <a:defRPr/>
              </a:pPr>
              <a:t>99</a:t>
            </a:fld>
            <a:endParaRPr lang="es-ES"/>
          </a:p>
        </p:txBody>
      </p:sp>
      <p:sp>
        <p:nvSpPr>
          <p:cNvPr id="27853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853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97F1A58-3BE8-654E-9328-DEC17C0E201C}" type="slidenum">
              <a:rPr lang="es-ES"/>
              <a:pPr>
                <a:defRPr/>
              </a:pPr>
              <a:t>8</a:t>
            </a:fld>
            <a:endParaRPr lang="es-ES"/>
          </a:p>
        </p:txBody>
      </p:sp>
      <p:sp>
        <p:nvSpPr>
          <p:cNvPr id="1996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19968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C2310FE-343D-694E-9B8E-16AE53DFB633}" type="slidenum">
              <a:rPr lang="es-ES"/>
              <a:pPr>
                <a:defRPr/>
              </a:pPr>
              <a:t>100</a:t>
            </a:fld>
            <a:endParaRPr lang="es-ES"/>
          </a:p>
        </p:txBody>
      </p:sp>
      <p:sp>
        <p:nvSpPr>
          <p:cNvPr id="2795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7955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E278769-C9BA-3345-9385-38FF2DF34C0A}" type="slidenum">
              <a:rPr lang="es-ES"/>
              <a:pPr>
                <a:defRPr/>
              </a:pPr>
              <a:t>101</a:t>
            </a:fld>
            <a:endParaRPr lang="es-ES"/>
          </a:p>
        </p:txBody>
      </p:sp>
      <p:sp>
        <p:nvSpPr>
          <p:cNvPr id="2805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057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6EAB443-CAFE-2444-9771-A2E020A1AE17}" type="slidenum">
              <a:rPr lang="es-ES"/>
              <a:pPr>
                <a:defRPr/>
              </a:pPr>
              <a:t>102</a:t>
            </a:fld>
            <a:endParaRPr lang="es-ES"/>
          </a:p>
        </p:txBody>
      </p:sp>
      <p:sp>
        <p:nvSpPr>
          <p:cNvPr id="28160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160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8CDB105-6722-8449-9118-BD1339E56106}" type="slidenum">
              <a:rPr lang="es-ES"/>
              <a:pPr>
                <a:defRPr/>
              </a:pPr>
              <a:t>103</a:t>
            </a:fld>
            <a:endParaRPr lang="es-ES"/>
          </a:p>
        </p:txBody>
      </p:sp>
      <p:sp>
        <p:nvSpPr>
          <p:cNvPr id="28262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262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733825A-6D61-824E-B5CF-8F392E347D98}" type="slidenum">
              <a:rPr lang="es-ES"/>
              <a:pPr>
                <a:defRPr/>
              </a:pPr>
              <a:t>104</a:t>
            </a:fld>
            <a:endParaRPr lang="es-ES"/>
          </a:p>
        </p:txBody>
      </p:sp>
      <p:sp>
        <p:nvSpPr>
          <p:cNvPr id="28365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365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B65CE1A-5FAE-9E4E-8917-DEACA3CECD5D}" type="slidenum">
              <a:rPr lang="es-ES"/>
              <a:pPr>
                <a:defRPr/>
              </a:pPr>
              <a:t>105</a:t>
            </a:fld>
            <a:endParaRPr lang="es-ES"/>
          </a:p>
        </p:txBody>
      </p:sp>
      <p:sp>
        <p:nvSpPr>
          <p:cNvPr id="28467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467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4F74462-87D3-8241-9022-DAC8DBE3C54B}" type="slidenum">
              <a:rPr lang="es-ES"/>
              <a:pPr>
                <a:defRPr/>
              </a:pPr>
              <a:t>106</a:t>
            </a:fld>
            <a:endParaRPr lang="es-ES"/>
          </a:p>
        </p:txBody>
      </p:sp>
      <p:sp>
        <p:nvSpPr>
          <p:cNvPr id="28569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569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FCA47629-C599-7C4E-9D07-33F5735C7D3B}" type="slidenum">
              <a:rPr lang="es-ES"/>
              <a:pPr>
                <a:defRPr/>
              </a:pPr>
              <a:t>107</a:t>
            </a:fld>
            <a:endParaRPr lang="es-ES"/>
          </a:p>
        </p:txBody>
      </p:sp>
      <p:sp>
        <p:nvSpPr>
          <p:cNvPr id="286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672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DAD940B0-830B-7B42-BB08-22B293FAEC1E}" type="slidenum">
              <a:rPr lang="es-ES"/>
              <a:pPr>
                <a:defRPr/>
              </a:pPr>
              <a:t>108</a:t>
            </a:fld>
            <a:endParaRPr lang="es-ES"/>
          </a:p>
        </p:txBody>
      </p:sp>
      <p:sp>
        <p:nvSpPr>
          <p:cNvPr id="2877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774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F287FD3-F3AD-6345-9E89-03C4C179C3A3}" type="slidenum">
              <a:rPr lang="es-ES"/>
              <a:pPr>
                <a:defRPr/>
              </a:pPr>
              <a:t>109</a:t>
            </a:fld>
            <a:endParaRPr lang="es-ES"/>
          </a:p>
        </p:txBody>
      </p:sp>
      <p:sp>
        <p:nvSpPr>
          <p:cNvPr id="28877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877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F70AE02-90A3-DC46-80E4-70D888DB8112}" type="slidenum">
              <a:rPr lang="es-ES"/>
              <a:pPr>
                <a:defRPr/>
              </a:pPr>
              <a:t>9</a:t>
            </a:fld>
            <a:endParaRPr lang="es-ES"/>
          </a:p>
        </p:txBody>
      </p:sp>
      <p:sp>
        <p:nvSpPr>
          <p:cNvPr id="20377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0377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91AF7CB-3740-C34A-8D24-D0749C6BA9D7}" type="slidenum">
              <a:rPr lang="es-ES"/>
              <a:pPr>
                <a:defRPr/>
              </a:pPr>
              <a:t>110</a:t>
            </a:fld>
            <a:endParaRPr lang="es-ES"/>
          </a:p>
        </p:txBody>
      </p:sp>
      <p:sp>
        <p:nvSpPr>
          <p:cNvPr id="28979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8979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9F7A6C8-87C7-9C4A-AEFB-73A25D9B3B7E}" type="slidenum">
              <a:rPr lang="es-ES"/>
              <a:pPr>
                <a:defRPr/>
              </a:pPr>
              <a:t>111</a:t>
            </a:fld>
            <a:endParaRPr lang="es-ES"/>
          </a:p>
        </p:txBody>
      </p:sp>
      <p:sp>
        <p:nvSpPr>
          <p:cNvPr id="2908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081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EDABBE0-4E86-1642-9CDB-0CB41B795B05}" type="slidenum">
              <a:rPr lang="es-ES"/>
              <a:pPr>
                <a:defRPr/>
              </a:pPr>
              <a:t>112</a:t>
            </a:fld>
            <a:endParaRPr lang="es-ES"/>
          </a:p>
        </p:txBody>
      </p:sp>
      <p:sp>
        <p:nvSpPr>
          <p:cNvPr id="2918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184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58E26D1-AC0B-3541-B015-C59A13C25157}" type="slidenum">
              <a:rPr lang="es-ES"/>
              <a:pPr>
                <a:defRPr/>
              </a:pPr>
              <a:t>113</a:t>
            </a:fld>
            <a:endParaRPr lang="es-ES"/>
          </a:p>
        </p:txBody>
      </p:sp>
      <p:sp>
        <p:nvSpPr>
          <p:cNvPr id="2928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286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BA12E89-4158-B747-AB02-6FC0167F18B4}" type="slidenum">
              <a:rPr lang="es-ES"/>
              <a:pPr>
                <a:defRPr/>
              </a:pPr>
              <a:t>114</a:t>
            </a:fld>
            <a:endParaRPr lang="es-ES"/>
          </a:p>
        </p:txBody>
      </p:sp>
      <p:sp>
        <p:nvSpPr>
          <p:cNvPr id="2938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389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4A56DE6-8DFC-474A-8441-D12E12FAA264}" type="slidenum">
              <a:rPr lang="es-ES"/>
              <a:pPr>
                <a:defRPr/>
              </a:pPr>
              <a:t>115</a:t>
            </a:fld>
            <a:endParaRPr lang="es-ES"/>
          </a:p>
        </p:txBody>
      </p:sp>
      <p:sp>
        <p:nvSpPr>
          <p:cNvPr id="2949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491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E9D486E8-9CD4-434B-A1E0-4E51836001D2}" type="slidenum">
              <a:rPr lang="es-ES"/>
              <a:pPr>
                <a:defRPr/>
              </a:pPr>
              <a:t>116</a:t>
            </a:fld>
            <a:endParaRPr lang="es-ES"/>
          </a:p>
        </p:txBody>
      </p:sp>
      <p:sp>
        <p:nvSpPr>
          <p:cNvPr id="29593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593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B208485-5299-5849-A6E5-AE93F9E49F83}" type="slidenum">
              <a:rPr lang="es-ES"/>
              <a:pPr>
                <a:defRPr/>
              </a:pPr>
              <a:t>117</a:t>
            </a:fld>
            <a:endParaRPr lang="es-ES"/>
          </a:p>
        </p:txBody>
      </p:sp>
      <p:sp>
        <p:nvSpPr>
          <p:cNvPr id="29696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696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0730E23-2418-B740-9EDF-9E9A8E06A118}" type="slidenum">
              <a:rPr lang="es-ES"/>
              <a:pPr>
                <a:defRPr/>
              </a:pPr>
              <a:t>118</a:t>
            </a:fld>
            <a:endParaRPr lang="es-ES"/>
          </a:p>
        </p:txBody>
      </p:sp>
      <p:sp>
        <p:nvSpPr>
          <p:cNvPr id="29798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798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6C98ADBD-A312-0F4E-BF64-7B8BA34F0951}" type="slidenum">
              <a:rPr lang="es-ES"/>
              <a:pPr>
                <a:defRPr/>
              </a:pPr>
              <a:t>119</a:t>
            </a:fld>
            <a:endParaRPr lang="es-ES"/>
          </a:p>
        </p:txBody>
      </p:sp>
      <p:sp>
        <p:nvSpPr>
          <p:cNvPr id="2990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9901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3D021EE-B284-0C48-9471-882A776EF7FA}" type="slidenum">
              <a:rPr lang="es-ES"/>
              <a:pPr>
                <a:defRPr/>
              </a:pPr>
              <a:t>10</a:t>
            </a:fld>
            <a:endParaRPr lang="es-ES"/>
          </a:p>
        </p:txBody>
      </p:sp>
      <p:sp>
        <p:nvSpPr>
          <p:cNvPr id="2007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20070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88A3B506-E1B1-1C4F-98D7-B2859F126B13}" type="slidenum">
              <a:rPr lang="es-ES"/>
              <a:pPr>
                <a:defRPr/>
              </a:pPr>
              <a:t>120</a:t>
            </a:fld>
            <a:endParaRPr lang="es-ES"/>
          </a:p>
        </p:txBody>
      </p:sp>
      <p:sp>
        <p:nvSpPr>
          <p:cNvPr id="30003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0003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118BCD52-79B1-5647-8A7D-DB0F61684892}" type="slidenum">
              <a:rPr lang="es-ES"/>
              <a:pPr>
                <a:defRPr/>
              </a:pPr>
              <a:t>121</a:t>
            </a:fld>
            <a:endParaRPr lang="es-ES"/>
          </a:p>
        </p:txBody>
      </p:sp>
      <p:sp>
        <p:nvSpPr>
          <p:cNvPr id="30105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0105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B0C6138-A6B1-A340-AE9A-2DCB4864507A}" type="slidenum">
              <a:rPr lang="es-ES"/>
              <a:pPr>
                <a:defRPr/>
              </a:pPr>
              <a:t>122</a:t>
            </a:fld>
            <a:endParaRPr lang="es-ES"/>
          </a:p>
        </p:txBody>
      </p:sp>
      <p:sp>
        <p:nvSpPr>
          <p:cNvPr id="3020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02083"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C578A80B-8138-C340-92F1-A242E536800D}" type="slidenum">
              <a:rPr lang="es-ES"/>
              <a:pPr>
                <a:defRPr/>
              </a:pPr>
              <a:t>123</a:t>
            </a:fld>
            <a:endParaRPr lang="es-ES"/>
          </a:p>
        </p:txBody>
      </p:sp>
      <p:sp>
        <p:nvSpPr>
          <p:cNvPr id="3031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30310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s-ES_tradnl"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_tradnl"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14EC3FDC-85AF-B940-B8B4-48D12A095A6F}" type="slidenum">
              <a:rPr lang="es-ES"/>
              <a:pPr>
                <a:defRPr/>
              </a:pPr>
              <a:t>‹#›</a:t>
            </a:fld>
            <a:endParaRPr lang="es-ES"/>
          </a:p>
        </p:txBody>
      </p:sp>
    </p:spTree>
    <p:extLst>
      <p:ext uri="{BB962C8B-B14F-4D97-AF65-F5344CB8AC3E}">
        <p14:creationId xmlns:p14="http://schemas.microsoft.com/office/powerpoint/2010/main" val="3893961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E18DBB23-B293-A94D-97AC-5459DC9D5DB8}" type="slidenum">
              <a:rPr lang="es-ES"/>
              <a:pPr>
                <a:defRPr/>
              </a:pPr>
              <a:t>‹#›</a:t>
            </a:fld>
            <a:endParaRPr lang="es-ES"/>
          </a:p>
        </p:txBody>
      </p:sp>
    </p:spTree>
    <p:extLst>
      <p:ext uri="{BB962C8B-B14F-4D97-AF65-F5344CB8AC3E}">
        <p14:creationId xmlns:p14="http://schemas.microsoft.com/office/powerpoint/2010/main" val="758908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s-ES_tradnl"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DB55F3FD-AC47-E249-90A4-E97F27C0D75A}" type="slidenum">
              <a:rPr lang="es-ES"/>
              <a:pPr>
                <a:defRPr/>
              </a:pPr>
              <a:t>‹#›</a:t>
            </a:fld>
            <a:endParaRPr lang="es-ES"/>
          </a:p>
        </p:txBody>
      </p:sp>
    </p:spTree>
    <p:extLst>
      <p:ext uri="{BB962C8B-B14F-4D97-AF65-F5344CB8AC3E}">
        <p14:creationId xmlns:p14="http://schemas.microsoft.com/office/powerpoint/2010/main" val="1905876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609600"/>
            <a:ext cx="7772400" cy="1143000"/>
          </a:xfrm>
        </p:spPr>
        <p:txBody>
          <a:bodyPr/>
          <a:lstStyle/>
          <a:p>
            <a:r>
              <a:rPr lang="es-ES_tradnl" smtClean="0"/>
              <a:t>Click to edit Master title style</a:t>
            </a:r>
            <a:endParaRPr lang="en-US"/>
          </a:p>
        </p:txBody>
      </p:sp>
      <p:sp>
        <p:nvSpPr>
          <p:cNvPr id="3" name="Content Placeholder 2"/>
          <p:cNvSpPr>
            <a:spLocks noGrp="1"/>
          </p:cNvSpPr>
          <p:nvPr>
            <p:ph sz="quarter" idx="1"/>
          </p:nvPr>
        </p:nvSpPr>
        <p:spPr>
          <a:xfrm>
            <a:off x="685800" y="1981200"/>
            <a:ext cx="3810000" cy="1981200"/>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Content Placeholder 3"/>
          <p:cNvSpPr>
            <a:spLocks noGrp="1"/>
          </p:cNvSpPr>
          <p:nvPr>
            <p:ph sz="quarter" idx="2"/>
          </p:nvPr>
        </p:nvSpPr>
        <p:spPr>
          <a:xfrm>
            <a:off x="4648200" y="1981200"/>
            <a:ext cx="3810000" cy="1981200"/>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Content Placeholder 4"/>
          <p:cNvSpPr>
            <a:spLocks noGrp="1"/>
          </p:cNvSpPr>
          <p:nvPr>
            <p:ph sz="quarter" idx="3"/>
          </p:nvPr>
        </p:nvSpPr>
        <p:spPr>
          <a:xfrm>
            <a:off x="685800" y="4114800"/>
            <a:ext cx="3810000" cy="1981200"/>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6" name="Content Placeholder 5"/>
          <p:cNvSpPr>
            <a:spLocks noGrp="1"/>
          </p:cNvSpPr>
          <p:nvPr>
            <p:ph sz="quarter" idx="4"/>
          </p:nvPr>
        </p:nvSpPr>
        <p:spPr>
          <a:xfrm>
            <a:off x="4648200" y="4114800"/>
            <a:ext cx="3810000" cy="1981200"/>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s-ES"/>
          </a:p>
        </p:txBody>
      </p:sp>
      <p:sp>
        <p:nvSpPr>
          <p:cNvPr id="8" name="Rectangle 5"/>
          <p:cNvSpPr>
            <a:spLocks noGrp="1" noChangeArrowheads="1"/>
          </p:cNvSpPr>
          <p:nvPr>
            <p:ph type="ftr" sz="quarter" idx="11"/>
          </p:nvPr>
        </p:nvSpPr>
        <p:spPr>
          <a:ln/>
        </p:spPr>
        <p:txBody>
          <a:bodyPr/>
          <a:lstStyle>
            <a:lvl1pPr>
              <a:defRPr/>
            </a:lvl1pPr>
          </a:lstStyle>
          <a:p>
            <a:pPr>
              <a:defRPr/>
            </a:pPr>
            <a:endParaRPr lang="es-ES"/>
          </a:p>
        </p:txBody>
      </p:sp>
      <p:sp>
        <p:nvSpPr>
          <p:cNvPr id="9" name="Rectangle 6"/>
          <p:cNvSpPr>
            <a:spLocks noGrp="1" noChangeArrowheads="1"/>
          </p:cNvSpPr>
          <p:nvPr>
            <p:ph type="sldNum" sz="quarter" idx="12"/>
          </p:nvPr>
        </p:nvSpPr>
        <p:spPr>
          <a:ln/>
        </p:spPr>
        <p:txBody>
          <a:bodyPr/>
          <a:lstStyle>
            <a:lvl1pPr>
              <a:defRPr/>
            </a:lvl1pPr>
          </a:lstStyle>
          <a:p>
            <a:pPr>
              <a:defRPr/>
            </a:pPr>
            <a:fld id="{15D3824D-1408-4548-8F10-51BC1A17B127}" type="slidenum">
              <a:rPr lang="es-ES"/>
              <a:pPr>
                <a:defRPr/>
              </a:pPr>
              <a:t>‹#›</a:t>
            </a:fld>
            <a:endParaRPr lang="es-ES"/>
          </a:p>
        </p:txBody>
      </p:sp>
    </p:spTree>
    <p:extLst>
      <p:ext uri="{BB962C8B-B14F-4D97-AF65-F5344CB8AC3E}">
        <p14:creationId xmlns:p14="http://schemas.microsoft.com/office/powerpoint/2010/main" val="8212911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s-ES_tradnl"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B02A659C-1767-D245-939E-29000BBEA058}" type="slidenum">
              <a:rPr lang="es-ES"/>
              <a:pPr>
                <a:defRPr/>
              </a:pPr>
              <a:t>‹#›</a:t>
            </a:fld>
            <a:endParaRPr lang="es-ES"/>
          </a:p>
        </p:txBody>
      </p:sp>
    </p:spTree>
    <p:extLst>
      <p:ext uri="{BB962C8B-B14F-4D97-AF65-F5344CB8AC3E}">
        <p14:creationId xmlns:p14="http://schemas.microsoft.com/office/powerpoint/2010/main" val="19350008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s-ES_tradnl"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6230156F-147B-9C47-B7AC-5F9454D7D4F5}" type="slidenum">
              <a:rPr lang="es-ES"/>
              <a:pPr>
                <a:defRPr/>
              </a:pPr>
              <a:t>‹#›</a:t>
            </a:fld>
            <a:endParaRPr lang="es-ES"/>
          </a:p>
        </p:txBody>
      </p:sp>
    </p:spTree>
    <p:extLst>
      <p:ext uri="{BB962C8B-B14F-4D97-AF65-F5344CB8AC3E}">
        <p14:creationId xmlns:p14="http://schemas.microsoft.com/office/powerpoint/2010/main" val="34084974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83E535C3-4A6B-A44D-9EF4-6481B1F7B5A0}" type="datetimeFigureOut">
              <a:rPr lang="en-US"/>
              <a:pPr>
                <a:defRPr/>
              </a:pPr>
              <a:t>11/8/16</a:t>
            </a:fld>
            <a:endParaRPr 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A6441289-3991-1E41-AC77-FB63C53ED362}" type="slidenum">
              <a:rPr lang="en-US"/>
              <a:pPr>
                <a:defRPr/>
              </a:pPr>
              <a:t>‹#›</a:t>
            </a:fld>
            <a:endParaRPr lang="en-US"/>
          </a:p>
        </p:txBody>
      </p:sp>
    </p:spTree>
    <p:extLst>
      <p:ext uri="{BB962C8B-B14F-4D97-AF65-F5344CB8AC3E}">
        <p14:creationId xmlns:p14="http://schemas.microsoft.com/office/powerpoint/2010/main" val="6521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883EB938-A202-1046-8402-6EAF137AE783}" type="datetimeFigureOut">
              <a:rPr lang="en-US"/>
              <a:pPr>
                <a:defRPr/>
              </a:pPr>
              <a:t>11/8/16</a:t>
            </a:fld>
            <a:endParaRPr 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09C4DFF8-4067-334D-B053-1EB1A517DA6B}" type="slidenum">
              <a:rPr lang="en-US"/>
              <a:pPr>
                <a:defRPr/>
              </a:pPr>
              <a:t>‹#›</a:t>
            </a:fld>
            <a:endParaRPr lang="en-US"/>
          </a:p>
        </p:txBody>
      </p:sp>
    </p:spTree>
    <p:extLst>
      <p:ext uri="{BB962C8B-B14F-4D97-AF65-F5344CB8AC3E}">
        <p14:creationId xmlns:p14="http://schemas.microsoft.com/office/powerpoint/2010/main" val="34381058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9B349BD2-8A11-7E4A-8047-3AD77A049F3C}" type="datetimeFigureOut">
              <a:rPr lang="en-US"/>
              <a:pPr>
                <a:defRPr/>
              </a:pPr>
              <a:t>11/8/16</a:t>
            </a:fld>
            <a:endParaRPr 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8F1FEF67-F0A4-5149-B5DF-799E7D81F5C1}" type="slidenum">
              <a:rPr lang="en-US"/>
              <a:pPr>
                <a:defRPr/>
              </a:pPr>
              <a:t>‹#›</a:t>
            </a:fld>
            <a:endParaRPr lang="en-US"/>
          </a:p>
        </p:txBody>
      </p:sp>
    </p:spTree>
    <p:extLst>
      <p:ext uri="{BB962C8B-B14F-4D97-AF65-F5344CB8AC3E}">
        <p14:creationId xmlns:p14="http://schemas.microsoft.com/office/powerpoint/2010/main" val="316554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D06D3EA7-6D34-3F4F-9250-771BE131A777}" type="datetimeFigureOut">
              <a:rPr lang="en-US"/>
              <a:pPr>
                <a:defRPr/>
              </a:pPr>
              <a:t>11/8/16</a:t>
            </a:fld>
            <a:endParaRPr lang="en-US"/>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540C10C8-DF80-B64E-B934-871FCAB12342}" type="slidenum">
              <a:rPr lang="en-US"/>
              <a:pPr>
                <a:defRPr/>
              </a:pPr>
              <a:t>‹#›</a:t>
            </a:fld>
            <a:endParaRPr lang="en-US"/>
          </a:p>
        </p:txBody>
      </p:sp>
    </p:spTree>
    <p:extLst>
      <p:ext uri="{BB962C8B-B14F-4D97-AF65-F5344CB8AC3E}">
        <p14:creationId xmlns:p14="http://schemas.microsoft.com/office/powerpoint/2010/main" val="23015320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7" name="Date Placeholder 6"/>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53CFE87C-52C2-0B43-81FC-03BE0214D775}" type="datetimeFigureOut">
              <a:rPr lang="en-US"/>
              <a:pPr>
                <a:defRPr/>
              </a:pPr>
              <a:t>11/8/16</a:t>
            </a:fld>
            <a:endParaRPr lang="en-US"/>
          </a:p>
        </p:txBody>
      </p:sp>
      <p:sp>
        <p:nvSpPr>
          <p:cNvPr id="8" name="Footer Placeholder 7"/>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9" name="Slide Number Placeholder 8"/>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84DC9AC1-FBE3-3E43-9EFC-B372D4B87C41}" type="slidenum">
              <a:rPr lang="en-US"/>
              <a:pPr>
                <a:defRPr/>
              </a:pPr>
              <a:t>‹#›</a:t>
            </a:fld>
            <a:endParaRPr lang="en-US"/>
          </a:p>
        </p:txBody>
      </p:sp>
    </p:spTree>
    <p:extLst>
      <p:ext uri="{BB962C8B-B14F-4D97-AF65-F5344CB8AC3E}">
        <p14:creationId xmlns:p14="http://schemas.microsoft.com/office/powerpoint/2010/main" val="3364515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14E330D8-0230-AA45-AB65-C74623231210}" type="slidenum">
              <a:rPr lang="es-ES"/>
              <a:pPr>
                <a:defRPr/>
              </a:pPr>
              <a:t>‹#›</a:t>
            </a:fld>
            <a:endParaRPr lang="es-ES"/>
          </a:p>
        </p:txBody>
      </p:sp>
    </p:spTree>
    <p:extLst>
      <p:ext uri="{BB962C8B-B14F-4D97-AF65-F5344CB8AC3E}">
        <p14:creationId xmlns:p14="http://schemas.microsoft.com/office/powerpoint/2010/main" val="20721570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Date Placeholder 2"/>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67DE60BA-4B4D-A449-A6C2-01B9E921275A}" type="datetimeFigureOut">
              <a:rPr lang="en-US"/>
              <a:pPr>
                <a:defRPr/>
              </a:pPr>
              <a:t>11/8/16</a:t>
            </a:fld>
            <a:endParaRPr lang="en-US"/>
          </a:p>
        </p:txBody>
      </p:sp>
      <p:sp>
        <p:nvSpPr>
          <p:cNvPr id="4" name="Footer Placeholder 3"/>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E1B18032-EBE6-244E-ACD1-B1FEA987298F}" type="slidenum">
              <a:rPr lang="en-US"/>
              <a:pPr>
                <a:defRPr/>
              </a:pPr>
              <a:t>‹#›</a:t>
            </a:fld>
            <a:endParaRPr lang="en-US"/>
          </a:p>
        </p:txBody>
      </p:sp>
    </p:spTree>
    <p:extLst>
      <p:ext uri="{BB962C8B-B14F-4D97-AF65-F5344CB8AC3E}">
        <p14:creationId xmlns:p14="http://schemas.microsoft.com/office/powerpoint/2010/main" val="997207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1A0FB002-CB08-7248-A932-35D485429D71}" type="datetimeFigureOut">
              <a:rPr lang="en-US"/>
              <a:pPr>
                <a:defRPr/>
              </a:pPr>
              <a:t>11/8/16</a:t>
            </a:fld>
            <a:endParaRPr lang="en-US"/>
          </a:p>
        </p:txBody>
      </p:sp>
      <p:sp>
        <p:nvSpPr>
          <p:cNvPr id="3" name="Footer Placeholder 2"/>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4" name="Slide Number Placeholder 3"/>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2D98BFD5-58CE-5D44-A283-722A51C88F2D}" type="slidenum">
              <a:rPr lang="en-US"/>
              <a:pPr>
                <a:defRPr/>
              </a:pPr>
              <a:t>‹#›</a:t>
            </a:fld>
            <a:endParaRPr lang="en-US"/>
          </a:p>
        </p:txBody>
      </p:sp>
    </p:spTree>
    <p:extLst>
      <p:ext uri="{BB962C8B-B14F-4D97-AF65-F5344CB8AC3E}">
        <p14:creationId xmlns:p14="http://schemas.microsoft.com/office/powerpoint/2010/main" val="875757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7AD4C5D0-E197-C743-AF4E-C83ABE89D220}" type="datetimeFigureOut">
              <a:rPr lang="en-US"/>
              <a:pPr>
                <a:defRPr/>
              </a:pPr>
              <a:t>11/8/16</a:t>
            </a:fld>
            <a:endParaRPr lang="en-US"/>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B7180C9B-D84B-0F46-8F9D-834B15DDC64E}" type="slidenum">
              <a:rPr lang="en-US"/>
              <a:pPr>
                <a:defRPr/>
              </a:pPr>
              <a:t>‹#›</a:t>
            </a:fld>
            <a:endParaRPr lang="en-US"/>
          </a:p>
        </p:txBody>
      </p:sp>
    </p:spTree>
    <p:extLst>
      <p:ext uri="{BB962C8B-B14F-4D97-AF65-F5344CB8AC3E}">
        <p14:creationId xmlns:p14="http://schemas.microsoft.com/office/powerpoint/2010/main" val="39855172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4"/>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ADDF778D-1A84-4A4B-888D-790F2045A589}" type="datetimeFigureOut">
              <a:rPr lang="en-US"/>
              <a:pPr>
                <a:defRPr/>
              </a:pPr>
              <a:t>11/8/16</a:t>
            </a:fld>
            <a:endParaRPr lang="en-US"/>
          </a:p>
        </p:txBody>
      </p:sp>
      <p:sp>
        <p:nvSpPr>
          <p:cNvPr id="6" name="Footer Placeholder 5"/>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BA01D5AB-C124-184D-9DC8-F34C64101956}" type="slidenum">
              <a:rPr lang="en-US"/>
              <a:pPr>
                <a:defRPr/>
              </a:pPr>
              <a:t>‹#›</a:t>
            </a:fld>
            <a:endParaRPr lang="en-US"/>
          </a:p>
        </p:txBody>
      </p:sp>
    </p:spTree>
    <p:extLst>
      <p:ext uri="{BB962C8B-B14F-4D97-AF65-F5344CB8AC3E}">
        <p14:creationId xmlns:p14="http://schemas.microsoft.com/office/powerpoint/2010/main" val="27324356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93C6A952-2FA2-3D47-A33C-33AAFC8F32D5}" type="datetimeFigureOut">
              <a:rPr lang="en-US"/>
              <a:pPr>
                <a:defRPr/>
              </a:pPr>
              <a:t>11/8/16</a:t>
            </a:fld>
            <a:endParaRPr 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D568F1E3-6072-7F44-9105-71F62DFD30B3}" type="slidenum">
              <a:rPr lang="en-US"/>
              <a:pPr>
                <a:defRPr/>
              </a:pPr>
              <a:t>‹#›</a:t>
            </a:fld>
            <a:endParaRPr lang="en-US"/>
          </a:p>
        </p:txBody>
      </p:sp>
    </p:spTree>
    <p:extLst>
      <p:ext uri="{BB962C8B-B14F-4D97-AF65-F5344CB8AC3E}">
        <p14:creationId xmlns:p14="http://schemas.microsoft.com/office/powerpoint/2010/main" val="34265696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FC15244B-F3E4-3B44-BDEA-D1274F7DF8E2}" type="datetimeFigureOut">
              <a:rPr lang="en-US"/>
              <a:pPr>
                <a:defRPr/>
              </a:pPr>
              <a:t>11/8/16</a:t>
            </a:fld>
            <a:endParaRPr lang="en-US"/>
          </a:p>
        </p:txBody>
      </p:sp>
      <p:sp>
        <p:nvSpPr>
          <p:cNvPr id="5" name="Footer Placeholder 4"/>
          <p:cNvSpPr>
            <a:spLocks noGrp="1"/>
          </p:cNvSpPr>
          <p:nvPr>
            <p:ph type="ftr" sz="quarter" idx="11"/>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endParaRPr lang="en-US"/>
          </a:p>
        </p:txBody>
      </p:sp>
      <p:sp>
        <p:nvSpPr>
          <p:cNvPr id="6" name="Slide Number Placeholder 5"/>
          <p:cNvSpPr>
            <a:spLocks noGrp="1"/>
          </p:cNvSpPr>
          <p:nvPr>
            <p:ph type="sldNum" sz="quarter" idx="12"/>
          </p:nvPr>
        </p:nvSpPr>
        <p:spPr/>
        <p:txBody>
          <a:bodyPr/>
          <a:lstStyle>
            <a:lvl1pPr defTabSz="914400" fontAlgn="base">
              <a:spcBef>
                <a:spcPct val="0"/>
              </a:spcBef>
              <a:spcAft>
                <a:spcPct val="0"/>
              </a:spcAft>
              <a:defRPr>
                <a:ea typeface="ＭＳ Ｐゴシック" charset="0"/>
                <a:cs typeface="ＭＳ Ｐゴシック" charset="0"/>
              </a:defRPr>
            </a:lvl1pPr>
          </a:lstStyle>
          <a:p>
            <a:pPr>
              <a:defRPr/>
            </a:pPr>
            <a:fld id="{5F2A49D6-FAA4-FD47-BC50-405EC50C7C90}" type="slidenum">
              <a:rPr lang="en-US"/>
              <a:pPr>
                <a:defRPr/>
              </a:pPr>
              <a:t>‹#›</a:t>
            </a:fld>
            <a:endParaRPr lang="en-US"/>
          </a:p>
        </p:txBody>
      </p:sp>
    </p:spTree>
    <p:extLst>
      <p:ext uri="{BB962C8B-B14F-4D97-AF65-F5344CB8AC3E}">
        <p14:creationId xmlns:p14="http://schemas.microsoft.com/office/powerpoint/2010/main" val="30798310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669B499-5BD2-7A45-8A9E-0A1A36F0B460}"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DB4D9BD6-89F8-6049-9835-579AB3DF1A1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0912752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B29B1C3-44FE-7D4A-B889-A6F9070F9F01}"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D70C81A2-6998-1640-BC8E-6AB2DAE687E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805426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79C8FAB-C6AD-6D4D-BF85-23A26043CCCD}"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ED6655EA-1C9F-914E-8429-C645856522D4}"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05106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71A0D18-507B-B642-9487-D3CC2A88E166}"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74AD55DB-87D1-5742-96B6-EC551CDEBBB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06963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_tradnl"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s-ES"/>
          </a:p>
        </p:txBody>
      </p:sp>
      <p:sp>
        <p:nvSpPr>
          <p:cNvPr id="5" name="Rectangle 5"/>
          <p:cNvSpPr>
            <a:spLocks noGrp="1" noChangeArrowheads="1"/>
          </p:cNvSpPr>
          <p:nvPr>
            <p:ph type="ftr" sz="quarter" idx="11"/>
          </p:nvPr>
        </p:nvSpPr>
        <p:spPr>
          <a:ln/>
        </p:spPr>
        <p:txBody>
          <a:bodyPr/>
          <a:lstStyle>
            <a:lvl1pPr>
              <a:defRPr/>
            </a:lvl1pPr>
          </a:lstStyle>
          <a:p>
            <a:pPr>
              <a:defRPr/>
            </a:pPr>
            <a:endParaRPr lang="es-ES"/>
          </a:p>
        </p:txBody>
      </p:sp>
      <p:sp>
        <p:nvSpPr>
          <p:cNvPr id="6" name="Rectangle 6"/>
          <p:cNvSpPr>
            <a:spLocks noGrp="1" noChangeArrowheads="1"/>
          </p:cNvSpPr>
          <p:nvPr>
            <p:ph type="sldNum" sz="quarter" idx="12"/>
          </p:nvPr>
        </p:nvSpPr>
        <p:spPr>
          <a:ln/>
        </p:spPr>
        <p:txBody>
          <a:bodyPr/>
          <a:lstStyle>
            <a:lvl1pPr>
              <a:defRPr/>
            </a:lvl1pPr>
          </a:lstStyle>
          <a:p>
            <a:pPr>
              <a:defRPr/>
            </a:pPr>
            <a:fld id="{F5FD13B4-1AB3-914E-9162-CCC5F775CCB7}" type="slidenum">
              <a:rPr lang="es-ES"/>
              <a:pPr>
                <a:defRPr/>
              </a:pPr>
              <a:t>‹#›</a:t>
            </a:fld>
            <a:endParaRPr lang="es-ES"/>
          </a:p>
        </p:txBody>
      </p:sp>
    </p:spTree>
    <p:extLst>
      <p:ext uri="{BB962C8B-B14F-4D97-AF65-F5344CB8AC3E}">
        <p14:creationId xmlns:p14="http://schemas.microsoft.com/office/powerpoint/2010/main" val="35202570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F8BF3FF-E9FA-0E4C-8BD5-D526FB3B97C5}"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244977BA-7D92-DC45-9B6A-F64D83729AF0}"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841452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6CCA2A8-ADAD-374F-9D11-8A8871501EC4}"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A86724DF-EF0D-8D4E-959E-1A19F4663C57}"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4449896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AB79D45-B9AD-EE4B-8814-7F83074ECF17}"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3904A779-D4C7-C546-A80B-98B5D85EB41B}"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89836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65BB9F1-97E6-1A4A-8F6C-0A9AB3CACDC2}"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5C80CF37-21F4-8D48-8DAC-7A58C7EAF184}"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19596416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2856B61-E849-0C41-B713-83902696FFF5}"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C5F9D243-6826-A84E-A6E8-668CE3CD5886}"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3735110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8554D90-EE36-9C4D-AC41-A26BABEA9E09}"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3167AEE4-D7D7-5F45-ADFA-A63A9BCD079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18116226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E5BD7FA-801B-9A43-B4F3-4B415EAB1DE9}"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D736C2CD-8C6A-A243-A853-9D7B45718711}"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8954866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669B499-5BD2-7A45-8A9E-0A1A36F0B460}"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DB4D9BD6-89F8-6049-9835-579AB3DF1A1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96384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B29B1C3-44FE-7D4A-B889-A6F9070F9F01}"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D70C81A2-6998-1640-BC8E-6AB2DAE687E3}"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6653224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79C8FAB-C6AD-6D4D-BF85-23A26043CCCD}"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ED6655EA-1C9F-914E-8429-C645856522D4}"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94538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335E1895-3404-594D-B3FD-671221EBA75D}" type="slidenum">
              <a:rPr lang="es-ES"/>
              <a:pPr>
                <a:defRPr/>
              </a:pPr>
              <a:t>‹#›</a:t>
            </a:fld>
            <a:endParaRPr lang="es-ES"/>
          </a:p>
        </p:txBody>
      </p:sp>
    </p:spTree>
    <p:extLst>
      <p:ext uri="{BB962C8B-B14F-4D97-AF65-F5344CB8AC3E}">
        <p14:creationId xmlns:p14="http://schemas.microsoft.com/office/powerpoint/2010/main" val="150469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671A0D18-507B-B642-9487-D3CC2A88E166}"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74AD55DB-87D1-5742-96B6-EC551CDEBBBA}"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27753858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DF8BF3FF-E9FA-0E4C-8BD5-D526FB3B97C5}"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8"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9" name="Slide Number Placeholder 5"/>
          <p:cNvSpPr>
            <a:spLocks noGrp="1"/>
          </p:cNvSpPr>
          <p:nvPr>
            <p:ph type="sldNum" sz="quarter" idx="12"/>
          </p:nvPr>
        </p:nvSpPr>
        <p:spPr/>
        <p:txBody>
          <a:bodyPr/>
          <a:lstStyle>
            <a:lvl1pPr>
              <a:defRPr/>
            </a:lvl1pPr>
          </a:lstStyle>
          <a:p>
            <a:pPr>
              <a:defRPr/>
            </a:pPr>
            <a:fld id="{244977BA-7D92-DC45-9B6A-F64D83729AF0}"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6581613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26CCA2A8-ADAD-374F-9D11-8A8871501EC4}"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4"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5" name="Slide Number Placeholder 5"/>
          <p:cNvSpPr>
            <a:spLocks noGrp="1"/>
          </p:cNvSpPr>
          <p:nvPr>
            <p:ph type="sldNum" sz="quarter" idx="12"/>
          </p:nvPr>
        </p:nvSpPr>
        <p:spPr/>
        <p:txBody>
          <a:bodyPr/>
          <a:lstStyle>
            <a:lvl1pPr>
              <a:defRPr/>
            </a:lvl1pPr>
          </a:lstStyle>
          <a:p>
            <a:pPr>
              <a:defRPr/>
            </a:pPr>
            <a:fld id="{A86724DF-EF0D-8D4E-959E-1A19F4663C57}"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80300916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AB79D45-B9AD-EE4B-8814-7F83074ECF17}"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4" name="Slide Number Placeholder 5"/>
          <p:cNvSpPr>
            <a:spLocks noGrp="1"/>
          </p:cNvSpPr>
          <p:nvPr>
            <p:ph type="sldNum" sz="quarter" idx="12"/>
          </p:nvPr>
        </p:nvSpPr>
        <p:spPr/>
        <p:txBody>
          <a:bodyPr/>
          <a:lstStyle>
            <a:lvl1pPr>
              <a:defRPr/>
            </a:lvl1pPr>
          </a:lstStyle>
          <a:p>
            <a:pPr>
              <a:defRPr/>
            </a:pPr>
            <a:fld id="{3904A779-D4C7-C546-A80B-98B5D85EB41B}"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790483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65BB9F1-97E6-1A4A-8F6C-0A9AB3CACDC2}"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5C80CF37-21F4-8D48-8DAC-7A58C7EAF184}"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28006297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12856B61-E849-0C41-B713-83902696FFF5}"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6"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7" name="Slide Number Placeholder 5"/>
          <p:cNvSpPr>
            <a:spLocks noGrp="1"/>
          </p:cNvSpPr>
          <p:nvPr>
            <p:ph type="sldNum" sz="quarter" idx="12"/>
          </p:nvPr>
        </p:nvSpPr>
        <p:spPr/>
        <p:txBody>
          <a:bodyPr/>
          <a:lstStyle>
            <a:lvl1pPr>
              <a:defRPr/>
            </a:lvl1pPr>
          </a:lstStyle>
          <a:p>
            <a:pPr>
              <a:defRPr/>
            </a:pPr>
            <a:fld id="{C5F9D243-6826-A84E-A6E8-668CE3CD5886}"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147239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8554D90-EE36-9C4D-AC41-A26BABEA9E09}"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3167AEE4-D7D7-5F45-ADFA-A63A9BCD079D}"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71530157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E5BD7FA-801B-9A43-B4F3-4B415EAB1DE9}" type="datetimeFigureOut">
              <a:rPr lang="en-US">
                <a:solidFill>
                  <a:prstClr val="black">
                    <a:tint val="75000"/>
                  </a:prstClr>
                </a:solidFill>
                <a:latin typeface="Calibri"/>
              </a:rPr>
              <a:pPr>
                <a:defRPr/>
              </a:pPr>
              <a:t>11/8/16</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lvl1pPr>
              <a:defRPr/>
            </a:lvl1pPr>
          </a:lstStyle>
          <a:p>
            <a:pPr>
              <a:defRPr/>
            </a:pPr>
            <a:fld id="{D736C2CD-8C6A-A243-A853-9D7B45718711}" type="slidenum">
              <a:rPr lang="en-US">
                <a:solidFill>
                  <a:prstClr val="black">
                    <a:tint val="75000"/>
                  </a:prstClr>
                </a:solidFill>
                <a:latin typeface="Calibri"/>
              </a:rPr>
              <a:pPr>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521808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s-ES_tradnl"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s-ES"/>
          </a:p>
        </p:txBody>
      </p:sp>
      <p:sp>
        <p:nvSpPr>
          <p:cNvPr id="8" name="Rectangle 5"/>
          <p:cNvSpPr>
            <a:spLocks noGrp="1" noChangeArrowheads="1"/>
          </p:cNvSpPr>
          <p:nvPr>
            <p:ph type="ftr" sz="quarter" idx="11"/>
          </p:nvPr>
        </p:nvSpPr>
        <p:spPr>
          <a:ln/>
        </p:spPr>
        <p:txBody>
          <a:bodyPr/>
          <a:lstStyle>
            <a:lvl1pPr>
              <a:defRPr/>
            </a:lvl1pPr>
          </a:lstStyle>
          <a:p>
            <a:pPr>
              <a:defRPr/>
            </a:pPr>
            <a:endParaRPr lang="es-ES"/>
          </a:p>
        </p:txBody>
      </p:sp>
      <p:sp>
        <p:nvSpPr>
          <p:cNvPr id="9" name="Rectangle 6"/>
          <p:cNvSpPr>
            <a:spLocks noGrp="1" noChangeArrowheads="1"/>
          </p:cNvSpPr>
          <p:nvPr>
            <p:ph type="sldNum" sz="quarter" idx="12"/>
          </p:nvPr>
        </p:nvSpPr>
        <p:spPr>
          <a:ln/>
        </p:spPr>
        <p:txBody>
          <a:bodyPr/>
          <a:lstStyle>
            <a:lvl1pPr>
              <a:defRPr/>
            </a:lvl1pPr>
          </a:lstStyle>
          <a:p>
            <a:pPr>
              <a:defRPr/>
            </a:pPr>
            <a:fld id="{CCFD998E-8C29-9344-8B83-BDDCA20A3E98}" type="slidenum">
              <a:rPr lang="es-ES"/>
              <a:pPr>
                <a:defRPr/>
              </a:pPr>
              <a:t>‹#›</a:t>
            </a:fld>
            <a:endParaRPr lang="es-ES"/>
          </a:p>
        </p:txBody>
      </p:sp>
    </p:spTree>
    <p:extLst>
      <p:ext uri="{BB962C8B-B14F-4D97-AF65-F5344CB8AC3E}">
        <p14:creationId xmlns:p14="http://schemas.microsoft.com/office/powerpoint/2010/main" val="25749412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s-ES"/>
          </a:p>
        </p:txBody>
      </p:sp>
      <p:sp>
        <p:nvSpPr>
          <p:cNvPr id="4" name="Rectangle 5"/>
          <p:cNvSpPr>
            <a:spLocks noGrp="1" noChangeArrowheads="1"/>
          </p:cNvSpPr>
          <p:nvPr>
            <p:ph type="ftr" sz="quarter" idx="11"/>
          </p:nvPr>
        </p:nvSpPr>
        <p:spPr>
          <a:ln/>
        </p:spPr>
        <p:txBody>
          <a:bodyPr/>
          <a:lstStyle>
            <a:lvl1pPr>
              <a:defRPr/>
            </a:lvl1pPr>
          </a:lstStyle>
          <a:p>
            <a:pPr>
              <a:defRPr/>
            </a:pPr>
            <a:endParaRPr lang="es-ES"/>
          </a:p>
        </p:txBody>
      </p:sp>
      <p:sp>
        <p:nvSpPr>
          <p:cNvPr id="5" name="Rectangle 6"/>
          <p:cNvSpPr>
            <a:spLocks noGrp="1" noChangeArrowheads="1"/>
          </p:cNvSpPr>
          <p:nvPr>
            <p:ph type="sldNum" sz="quarter" idx="12"/>
          </p:nvPr>
        </p:nvSpPr>
        <p:spPr>
          <a:ln/>
        </p:spPr>
        <p:txBody>
          <a:bodyPr/>
          <a:lstStyle>
            <a:lvl1pPr>
              <a:defRPr/>
            </a:lvl1pPr>
          </a:lstStyle>
          <a:p>
            <a:pPr>
              <a:defRPr/>
            </a:pPr>
            <a:fld id="{EAC7E730-A5ED-BB43-9DC1-CAD711C22860}" type="slidenum">
              <a:rPr lang="es-ES"/>
              <a:pPr>
                <a:defRPr/>
              </a:pPr>
              <a:t>‹#›</a:t>
            </a:fld>
            <a:endParaRPr lang="es-ES"/>
          </a:p>
        </p:txBody>
      </p:sp>
    </p:spTree>
    <p:extLst>
      <p:ext uri="{BB962C8B-B14F-4D97-AF65-F5344CB8AC3E}">
        <p14:creationId xmlns:p14="http://schemas.microsoft.com/office/powerpoint/2010/main" val="2421820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s-ES"/>
          </a:p>
        </p:txBody>
      </p:sp>
      <p:sp>
        <p:nvSpPr>
          <p:cNvPr id="3" name="Rectangle 5"/>
          <p:cNvSpPr>
            <a:spLocks noGrp="1" noChangeArrowheads="1"/>
          </p:cNvSpPr>
          <p:nvPr>
            <p:ph type="ftr" sz="quarter" idx="11"/>
          </p:nvPr>
        </p:nvSpPr>
        <p:spPr>
          <a:ln/>
        </p:spPr>
        <p:txBody>
          <a:bodyPr/>
          <a:lstStyle>
            <a:lvl1pPr>
              <a:defRPr/>
            </a:lvl1pPr>
          </a:lstStyle>
          <a:p>
            <a:pPr>
              <a:defRPr/>
            </a:pPr>
            <a:endParaRPr lang="es-ES"/>
          </a:p>
        </p:txBody>
      </p:sp>
      <p:sp>
        <p:nvSpPr>
          <p:cNvPr id="4" name="Rectangle 6"/>
          <p:cNvSpPr>
            <a:spLocks noGrp="1" noChangeArrowheads="1"/>
          </p:cNvSpPr>
          <p:nvPr>
            <p:ph type="sldNum" sz="quarter" idx="12"/>
          </p:nvPr>
        </p:nvSpPr>
        <p:spPr>
          <a:ln/>
        </p:spPr>
        <p:txBody>
          <a:bodyPr/>
          <a:lstStyle>
            <a:lvl1pPr>
              <a:defRPr/>
            </a:lvl1pPr>
          </a:lstStyle>
          <a:p>
            <a:pPr>
              <a:defRPr/>
            </a:pPr>
            <a:fld id="{0E2FC90C-0F41-D648-BF5F-4348E667930D}" type="slidenum">
              <a:rPr lang="es-ES"/>
              <a:pPr>
                <a:defRPr/>
              </a:pPr>
              <a:t>‹#›</a:t>
            </a:fld>
            <a:endParaRPr lang="es-ES"/>
          </a:p>
        </p:txBody>
      </p:sp>
    </p:spTree>
    <p:extLst>
      <p:ext uri="{BB962C8B-B14F-4D97-AF65-F5344CB8AC3E}">
        <p14:creationId xmlns:p14="http://schemas.microsoft.com/office/powerpoint/2010/main" val="834564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15462FF6-2C91-8442-9F06-11116C167659}" type="slidenum">
              <a:rPr lang="es-ES"/>
              <a:pPr>
                <a:defRPr/>
              </a:pPr>
              <a:t>‹#›</a:t>
            </a:fld>
            <a:endParaRPr lang="es-ES"/>
          </a:p>
        </p:txBody>
      </p:sp>
    </p:spTree>
    <p:extLst>
      <p:ext uri="{BB962C8B-B14F-4D97-AF65-F5344CB8AC3E}">
        <p14:creationId xmlns:p14="http://schemas.microsoft.com/office/powerpoint/2010/main" val="3128150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s-ES"/>
          </a:p>
        </p:txBody>
      </p:sp>
      <p:sp>
        <p:nvSpPr>
          <p:cNvPr id="6" name="Rectangle 5"/>
          <p:cNvSpPr>
            <a:spLocks noGrp="1" noChangeArrowheads="1"/>
          </p:cNvSpPr>
          <p:nvPr>
            <p:ph type="ftr" sz="quarter" idx="11"/>
          </p:nvPr>
        </p:nvSpPr>
        <p:spPr>
          <a:ln/>
        </p:spPr>
        <p:txBody>
          <a:bodyPr/>
          <a:lstStyle>
            <a:lvl1pPr>
              <a:defRPr/>
            </a:lvl1pPr>
          </a:lstStyle>
          <a:p>
            <a:pPr>
              <a:defRPr/>
            </a:pPr>
            <a:endParaRPr lang="es-ES"/>
          </a:p>
        </p:txBody>
      </p:sp>
      <p:sp>
        <p:nvSpPr>
          <p:cNvPr id="7" name="Rectangle 6"/>
          <p:cNvSpPr>
            <a:spLocks noGrp="1" noChangeArrowheads="1"/>
          </p:cNvSpPr>
          <p:nvPr>
            <p:ph type="sldNum" sz="quarter" idx="12"/>
          </p:nvPr>
        </p:nvSpPr>
        <p:spPr>
          <a:ln/>
        </p:spPr>
        <p:txBody>
          <a:bodyPr/>
          <a:lstStyle>
            <a:lvl1pPr>
              <a:defRPr/>
            </a:lvl1pPr>
          </a:lstStyle>
          <a:p>
            <a:pPr>
              <a:defRPr/>
            </a:pPr>
            <a:fld id="{A9455ABD-625A-8446-9EDE-ACC677723B1C}" type="slidenum">
              <a:rPr lang="es-ES"/>
              <a:pPr>
                <a:defRPr/>
              </a:pPr>
              <a:t>‹#›</a:t>
            </a:fld>
            <a:endParaRPr lang="es-ES"/>
          </a:p>
        </p:txBody>
      </p:sp>
    </p:spTree>
    <p:extLst>
      <p:ext uri="{BB962C8B-B14F-4D97-AF65-F5344CB8AC3E}">
        <p14:creationId xmlns:p14="http://schemas.microsoft.com/office/powerpoint/2010/main" val="40292676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5.xml"/><Relationship Id="rId12" Type="http://schemas.openxmlformats.org/officeDocument/2006/relationships/theme" Target="../theme/theme2.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9" Type="http://schemas.openxmlformats.org/officeDocument/2006/relationships/slideLayout" Target="../slideLayouts/slideLayout23.xml"/><Relationship Id="rId10"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theme" Target="../theme/theme4.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s-ES"/>
              <a:t>Haga clic para modificar el estilo de título del patrón</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solidFill>
                  <a:schemeClr val="tx1"/>
                </a:solidFill>
                <a:cs typeface="+mn-cs"/>
              </a:defRPr>
            </a:lvl1pPr>
          </a:lstStyle>
          <a:p>
            <a:pPr>
              <a:defRPr/>
            </a:pPr>
            <a:endParaRPr lang="es-E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solidFill>
                  <a:schemeClr val="tx1"/>
                </a:solidFill>
                <a:cs typeface="+mn-cs"/>
              </a:defRPr>
            </a:lvl1pPr>
          </a:lstStyle>
          <a:p>
            <a:pPr>
              <a:defRPr/>
            </a:pPr>
            <a:endParaRPr lang="es-E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solidFill>
                  <a:schemeClr val="tx1"/>
                </a:solidFill>
                <a:cs typeface="+mn-cs"/>
              </a:defRPr>
            </a:lvl1pPr>
          </a:lstStyle>
          <a:p>
            <a:pPr>
              <a:defRPr/>
            </a:pPr>
            <a:fld id="{74852923-12CD-DB4D-B69A-770E9629296E}" type="slidenum">
              <a:rPr lang="es-ES"/>
              <a:pPr>
                <a:defRPr/>
              </a:pPr>
              <a:t>‹#›</a:t>
            </a:fld>
            <a:endParaRPr lang="es-E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New Roman"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New Roman" charset="0"/>
          <a:ea typeface="ＭＳ Ｐゴシック" charset="0"/>
        </a:defRPr>
      </a:lvl6pPr>
      <a:lvl7pPr marL="914400" algn="ctr" rtl="0" fontAlgn="base">
        <a:spcBef>
          <a:spcPct val="0"/>
        </a:spcBef>
        <a:spcAft>
          <a:spcPct val="0"/>
        </a:spcAft>
        <a:defRPr sz="4400">
          <a:solidFill>
            <a:schemeClr val="tx2"/>
          </a:solidFill>
          <a:latin typeface="Times New Roman" charset="0"/>
          <a:ea typeface="ＭＳ Ｐゴシック" charset="0"/>
        </a:defRPr>
      </a:lvl7pPr>
      <a:lvl8pPr marL="1371600" algn="ctr" rtl="0" fontAlgn="base">
        <a:spcBef>
          <a:spcPct val="0"/>
        </a:spcBef>
        <a:spcAft>
          <a:spcPct val="0"/>
        </a:spcAft>
        <a:defRPr sz="4400">
          <a:solidFill>
            <a:schemeClr val="tx2"/>
          </a:solidFill>
          <a:latin typeface="Times New Roman" charset="0"/>
          <a:ea typeface="ＭＳ Ｐゴシック" charset="0"/>
        </a:defRPr>
      </a:lvl8pPr>
      <a:lvl9pPr marL="1828800" algn="ctr" rtl="0" fontAlgn="base">
        <a:spcBef>
          <a:spcPct val="0"/>
        </a:spcBef>
        <a:spcAft>
          <a:spcPct val="0"/>
        </a:spcAft>
        <a:defRPr sz="4400">
          <a:solidFill>
            <a:schemeClr val="tx2"/>
          </a:solidFill>
          <a:latin typeface="Times New Roman"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733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22733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defTabSz="457200" fontAlgn="auto">
              <a:spcBef>
                <a:spcPts val="0"/>
              </a:spcBef>
              <a:spcAft>
                <a:spcPts val="0"/>
              </a:spcAft>
              <a:defRPr sz="1200" smtClean="0">
                <a:solidFill>
                  <a:prstClr val="black">
                    <a:tint val="75000"/>
                  </a:prstClr>
                </a:solidFill>
                <a:latin typeface="Calibri"/>
                <a:ea typeface="+mn-ea"/>
                <a:cs typeface="+mn-cs"/>
              </a:defRPr>
            </a:lvl1pPr>
          </a:lstStyle>
          <a:p>
            <a:pPr>
              <a:defRPr/>
            </a:pPr>
            <a:fld id="{50BA7EBB-4487-974A-94B8-AD33FCD0D48F}" type="datetimeFigureOut">
              <a:rPr lang="en-US"/>
              <a:pPr>
                <a:defRPr/>
              </a:pPr>
              <a:t>11/8/16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defTabSz="457200"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defTabSz="457200" fontAlgn="auto">
              <a:spcBef>
                <a:spcPts val="0"/>
              </a:spcBef>
              <a:spcAft>
                <a:spcPts val="0"/>
              </a:spcAft>
              <a:defRPr sz="1200" smtClean="0">
                <a:solidFill>
                  <a:prstClr val="black">
                    <a:tint val="75000"/>
                  </a:prstClr>
                </a:solidFill>
                <a:latin typeface="Calibri"/>
                <a:ea typeface="+mn-ea"/>
                <a:cs typeface="+mn-cs"/>
              </a:defRPr>
            </a:lvl1pPr>
          </a:lstStyle>
          <a:p>
            <a:pPr>
              <a:defRPr/>
            </a:pPr>
            <a:fld id="{2E1EC27A-5E05-404B-B379-16464124643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defTabSz="457200">
              <a:defRPr/>
            </a:pPr>
            <a:fld id="{C07AAAAE-9319-D248-9B2E-D9C18D62F02A}" type="datetimeFigureOut">
              <a:rPr lang="en-US">
                <a:solidFill>
                  <a:prstClr val="black">
                    <a:tint val="75000"/>
                  </a:prstClr>
                </a:solidFill>
                <a:latin typeface="Calibri"/>
              </a:rPr>
              <a:pPr defTabSz="457200">
                <a:defRPr/>
              </a:pPr>
              <a:t>11/8/16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defTabSz="457200">
              <a:defRPr/>
            </a:pPr>
            <a:fld id="{CC44E4BD-64A5-4140-8069-A47E34AF2EEF}" type="slidenum">
              <a:rPr lang="en-US">
                <a:solidFill>
                  <a:prstClr val="black">
                    <a:tint val="75000"/>
                  </a:prstClr>
                </a:solidFill>
                <a:latin typeface="Calibri"/>
              </a:rPr>
              <a:pPr defTabSz="457200">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31744550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cs typeface="+mn-cs"/>
              </a:defRPr>
            </a:lvl1pPr>
          </a:lstStyle>
          <a:p>
            <a:pPr defTabSz="457200">
              <a:defRPr/>
            </a:pPr>
            <a:fld id="{C07AAAAE-9319-D248-9B2E-D9C18D62F02A}" type="datetimeFigureOut">
              <a:rPr lang="en-US">
                <a:solidFill>
                  <a:prstClr val="black">
                    <a:tint val="75000"/>
                  </a:prstClr>
                </a:solidFill>
                <a:latin typeface="Calibri"/>
              </a:rPr>
              <a:pPr defTabSz="457200">
                <a:defRPr/>
              </a:pPr>
              <a:t>11/8/16</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defTabSz="457200">
              <a:defRPr/>
            </a:pPr>
            <a:endParaRPr lang="en-US">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cs typeface="+mn-cs"/>
              </a:defRPr>
            </a:lvl1pPr>
          </a:lstStyle>
          <a:p>
            <a:pPr defTabSz="457200">
              <a:defRPr/>
            </a:pPr>
            <a:fld id="{CC44E4BD-64A5-4140-8069-A47E34AF2EEF}" type="slidenum">
              <a:rPr lang="en-US">
                <a:solidFill>
                  <a:prstClr val="black">
                    <a:tint val="75000"/>
                  </a:prstClr>
                </a:solidFill>
                <a:latin typeface="Calibri"/>
              </a:rPr>
              <a:pPr defTabSz="457200">
                <a:def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245919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ctr" defTabSz="457200" rtl="0" fontAlgn="base">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3.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3.xml"/><Relationship Id="rId5" Type="http://schemas.openxmlformats.org/officeDocument/2006/relationships/image" Target="../media/image94.png"/><Relationship Id="rId1" Type="http://schemas.microsoft.com/office/2007/relationships/media" Target="file:///C:\Documents%20and%20Settings\Luis%20Felipe\Mis%20documentos\Felix\XTE_animacion_pc.mpg" TargetMode="External"/><Relationship Id="rId2" Type="http://schemas.openxmlformats.org/officeDocument/2006/relationships/video" Target="file:///C:\Documents%20and%20Settings\Luis%20Felipe\Mis%20documentos\Felix\XTE_animacion_pc.mpg" TargetMode="Externa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4.xml"/><Relationship Id="rId5" Type="http://schemas.openxmlformats.org/officeDocument/2006/relationships/image" Target="../media/image95.png"/><Relationship Id="rId1" Type="http://schemas.microsoft.com/office/2007/relationships/media" Target="file://localhost/Users/luisfr/Downloads/Mis%20Presentaciones/HOYOSNEGROS/XTE_animacion_Felix.mpg" TargetMode="External"/><Relationship Id="rId2" Type="http://schemas.openxmlformats.org/officeDocument/2006/relationships/video" Target="file://localhost/Users/luisfr/Downloads/Mis%20Presentaciones/HOYOSNEGROS/XTE_animacion_Felix.mpg"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9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7.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98.jpe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100.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101.jpe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10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03.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04.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05.png"/></Relationships>
</file>

<file path=ppt/slides/_rels/slide11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7.xml"/><Relationship Id="rId5" Type="http://schemas.openxmlformats.org/officeDocument/2006/relationships/image" Target="../media/image106.png"/><Relationship Id="rId1" Type="http://schemas.microsoft.com/office/2007/relationships/media" Target="file:///C:\Documents%20and%20Settings\Luis%20Felipe\Mis%20documentos\Hoyos\mergingbh.mpg" TargetMode="External"/><Relationship Id="rId2" Type="http://schemas.openxmlformats.org/officeDocument/2006/relationships/video" Target="file:///C:\Documents%20and%20Settings\Luis%20Felipe\Mis%20documentos\Hoyos\mergingbh.mpg" TargetMode="Externa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8.xml"/><Relationship Id="rId5" Type="http://schemas.openxmlformats.org/officeDocument/2006/relationships/image" Target="../media/image106.png"/><Relationship Id="rId1" Type="http://schemas.microsoft.com/office/2007/relationships/media" Target="file:///C:\Documents%20and%20Settings\Luis%20Felipe\Mis%20documentos\Hoyos\mergingbh.mpg" TargetMode="External"/><Relationship Id="rId2" Type="http://schemas.openxmlformats.org/officeDocument/2006/relationships/video" Target="file:///C:\Documents%20and%20Settings\Luis%20Felipe\Mis%20documentos\Hoyos\mergingbh.mpg" TargetMode="External"/></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9.xml"/><Relationship Id="rId5" Type="http://schemas.openxmlformats.org/officeDocument/2006/relationships/image" Target="../media/image107.png"/><Relationship Id="rId1" Type="http://schemas.microsoft.com/office/2007/relationships/media" Target="file://localhost/Users/luisfr/Downloads/Mis%20Presentaciones/HOYOSNEGROS/black_hole_merge.mpg" TargetMode="External"/><Relationship Id="rId2" Type="http://schemas.openxmlformats.org/officeDocument/2006/relationships/video" Target="file://localhost/Users/luisfr/Downloads/Mis%20Presentaciones/HOYOSNEGROS/black_hole_merge.mp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08.jpe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0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88.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88.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5.xml"/><Relationship Id="rId5" Type="http://schemas.openxmlformats.org/officeDocument/2006/relationships/image" Target="../media/image30.png"/><Relationship Id="rId1" Type="http://schemas.microsoft.com/office/2007/relationships/media" Target="file:///C:\Documents%20and%20Settings\Luis%20Felipe\Mis%20documentos\Mis%20animaciones\an_explo.avi" TargetMode="External"/><Relationship Id="rId2" Type="http://schemas.openxmlformats.org/officeDocument/2006/relationships/video" Target="file:///C:\Documents%20and%20Settings\Luis%20Felipe\Mis%20documentos\Mis%20animaciones\an_explo.avi"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1.png"/><Relationship Id="rId1" Type="http://schemas.microsoft.com/office/2007/relationships/media" Target="../media/media1.mpg"/><Relationship Id="rId2" Type="http://schemas.openxmlformats.org/officeDocument/2006/relationships/video" Target="../media/media1.mp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32.png"/><Relationship Id="rId1" Type="http://schemas.microsoft.com/office/2007/relationships/media" Target="file://localhost/Users/luisfr/Downloads/Mis%20Presentaciones/HOYOSNEGROS/binariarayosX.mpg" TargetMode="External"/><Relationship Id="rId2" Type="http://schemas.openxmlformats.org/officeDocument/2006/relationships/video" Target="file://localhost/Users/luisfr/Downloads/Mis%20Presentaciones/HOYOSNEGROS/binariarayosX.mp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g"/></Relationships>
</file>

<file path=ppt/slides/_rels/slide4.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8.wmf"/><Relationship Id="rId1" Type="http://schemas.openxmlformats.org/officeDocument/2006/relationships/vmlDrawing" Target="../drawings/vmlDrawing1.vml"/><Relationship Id="rId2" Type="http://schemas.openxmlformats.org/officeDocument/2006/relationships/slideLayout" Target="../slideLayouts/slideLayout12.xml"/><Relationship Id="rId3" Type="http://schemas.openxmlformats.org/officeDocument/2006/relationships/notesSlide" Target="../notesSlides/notesSlide3.xml"/><Relationship Id="rId4" Type="http://schemas.openxmlformats.org/officeDocument/2006/relationships/oleObject" Target="../embeddings/oleObject1.bin"/><Relationship Id="rId5" Type="http://schemas.openxmlformats.org/officeDocument/2006/relationships/image" Target="../media/image5.wmf"/><Relationship Id="rId6" Type="http://schemas.openxmlformats.org/officeDocument/2006/relationships/oleObject" Target="../embeddings/oleObject2.bin"/><Relationship Id="rId7" Type="http://schemas.openxmlformats.org/officeDocument/2006/relationships/image" Target="../media/image6.wmf"/><Relationship Id="rId8" Type="http://schemas.openxmlformats.org/officeDocument/2006/relationships/oleObject" Target="../embeddings/oleObject3.bin"/><Relationship Id="rId9" Type="http://schemas.openxmlformats.org/officeDocument/2006/relationships/image" Target="../media/image7.wmf"/><Relationship Id="rId10"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2.jpe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4.xml"/><Relationship Id="rId5" Type="http://schemas.openxmlformats.org/officeDocument/2006/relationships/image" Target="../media/image43.png"/><Relationship Id="rId1" Type="http://schemas.microsoft.com/office/2007/relationships/media" Target="\Users\luisfr\Downloads\Mis%20Presentaciones\HOYOSNEGROS\sgra_lg.mpg" TargetMode="External"/><Relationship Id="rId2" Type="http://schemas.openxmlformats.org/officeDocument/2006/relationships/video" Target="\Users\luisfr\Downloads\Mis%20Presentaciones\HOYOSNEGROS\sgra_lg.mp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6.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8.jpeg"/></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3.png"/><Relationship Id="rId1" Type="http://schemas.microsoft.com/office/2007/relationships/media" Target="../media/media2.mp4"/><Relationship Id="rId2" Type="http://schemas.openxmlformats.org/officeDocument/2006/relationships/video" Target="../media/media2.mp4"/></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g"/><Relationship Id="rId3" Type="http://schemas.openxmlformats.org/officeDocument/2006/relationships/image" Target="../media/image55.png"/></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16.xml"/><Relationship Id="rId2" Type="http://schemas.openxmlformats.org/officeDocument/2006/relationships/image" Target="../media/image5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 Id="rId3"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72.png"/><Relationship Id="rId3" Type="http://schemas.openxmlformats.org/officeDocument/2006/relationships/image" Target="../media/image7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jp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0.xml"/><Relationship Id="rId5" Type="http://schemas.openxmlformats.org/officeDocument/2006/relationships/image" Target="../media/image75.png"/><Relationship Id="rId1" Type="http://schemas.microsoft.com/office/2007/relationships/media" Target="file:///C:\Documents%20and%20Settings\Luis%20Felipe\Mis%20documentos\Mis%20animaciones\SgrAorb.mpg" TargetMode="External"/><Relationship Id="rId2" Type="http://schemas.openxmlformats.org/officeDocument/2006/relationships/video" Target="file:///C:\Documents%20and%20Settings\Luis%20Felipe\Mis%20documentos\Mis%20animaciones\SgrAorb.mp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76.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77.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4.xml"/><Relationship Id="rId5" Type="http://schemas.openxmlformats.org/officeDocument/2006/relationships/image" Target="../media/image78.png"/><Relationship Id="rId1" Type="http://schemas.microsoft.com/office/2007/relationships/media" Target="file://localhost/Users/luisfr/Downloads/Mis%20Presentaciones/HOYOSNEGROS/gc.mpg" TargetMode="External"/><Relationship Id="rId2" Type="http://schemas.openxmlformats.org/officeDocument/2006/relationships/video" Target="file://localhost/Users/luisfr/Downloads/Mis%20Presentaciones/HOYOSNEGROS/gc.mpg" TargetMode="Externa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45.xml"/><Relationship Id="rId5" Type="http://schemas.openxmlformats.org/officeDocument/2006/relationships/image" Target="../media/image79.png"/><Relationship Id="rId1" Type="http://schemas.microsoft.com/office/2007/relationships/media" Target="file://localhost/Users/luisfr/Downloads/Mis%20Presentaciones/HOYOSNEGROS/gc.mpg" TargetMode="External"/><Relationship Id="rId2" Type="http://schemas.openxmlformats.org/officeDocument/2006/relationships/video" Target="file://localhost/Users/luisfr/Downloads/Mis%20Presentaciones/HOYOSNEGROS/gc.mpg" TargetMode="Externa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6.xml"/><Relationship Id="rId5" Type="http://schemas.openxmlformats.org/officeDocument/2006/relationships/image" Target="../media/image80.png"/><Relationship Id="rId1" Type="http://schemas.microsoft.com/office/2007/relationships/media" Target="file://localhost/Users/luisfr/Downloads/Mis%20Presentaciones/HOYOSNEGROS/gc.mpg" TargetMode="External"/><Relationship Id="rId2" Type="http://schemas.openxmlformats.org/officeDocument/2006/relationships/video" Target="file://localhost/Users/luisfr/Downloads/Mis%20Presentaciones/HOYOSNEGROS/gc.mpg"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82.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83.jpe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8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5.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6.gi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9.xml"/><Relationship Id="rId5" Type="http://schemas.openxmlformats.org/officeDocument/2006/relationships/image" Target="../media/image32.png"/><Relationship Id="rId1" Type="http://schemas.microsoft.com/office/2007/relationships/media" Target="file://localhost/Users/luisfr/Downloads/Mis%20Presentaciones/HOYOSNEGROS/binariarayosX.mpg" TargetMode="External"/><Relationship Id="rId2" Type="http://schemas.openxmlformats.org/officeDocument/2006/relationships/video" Target="file://localhost/Users/luisfr/Downloads/Mis%20Presentaciones/HOYOSNEGROS/binariarayosX.mp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8.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9.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9.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7.xml"/><Relationship Id="rId5" Type="http://schemas.openxmlformats.org/officeDocument/2006/relationships/image" Target="../media/image90.png"/><Relationship Id="rId1" Type="http://schemas.microsoft.com/office/2007/relationships/media" Target="file:///C:\Documents%20and%20Settings\Luis%20Felipe\Mis%20documentos\Mis%20animaciones\BH_growth.mpg" TargetMode="External"/><Relationship Id="rId2" Type="http://schemas.openxmlformats.org/officeDocument/2006/relationships/video" Target="file:///C:\Documents%20and%20Settings\Luis%20Felipe\Mis%20documentos\Mis%20animaciones\BH_growth.mpg"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91.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9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286000"/>
            <a:ext cx="7772400" cy="1143000"/>
          </a:xfrm>
        </p:spPr>
        <p:txBody>
          <a:bodyPr/>
          <a:lstStyle/>
          <a:p>
            <a:pPr eaLnBrk="1" hangingPunct="1">
              <a:defRPr/>
            </a:pPr>
            <a:endParaRPr lang="en-US" smtClean="0">
              <a:cs typeface="+mj-cs"/>
            </a:endParaRPr>
          </a:p>
        </p:txBody>
      </p:sp>
      <p:pic>
        <p:nvPicPr>
          <p:cNvPr id="17410" name="Picture 4" descr="blackholestorm_chandra_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Text Box 6"/>
          <p:cNvSpPr txBox="1">
            <a:spLocks noGrp="1" noChangeArrowheads="1"/>
          </p:cNvSpPr>
          <p:nvPr>
            <p:ph type="subTitle" idx="1"/>
          </p:nvPr>
        </p:nvSpPr>
        <p:spPr>
          <a:xfrm>
            <a:off x="838200" y="4267200"/>
            <a:ext cx="7696200" cy="1752600"/>
          </a:xfrm>
        </p:spPr>
        <p:txBody>
          <a:bodyPr/>
          <a:lstStyle/>
          <a:p>
            <a:pPr algn="l" eaLnBrk="1" hangingPunct="1">
              <a:spcBef>
                <a:spcPct val="50000"/>
              </a:spcBef>
              <a:defRPr/>
            </a:pPr>
            <a:r>
              <a:rPr lang="es-ES" sz="3600" smtClean="0">
                <a:solidFill>
                  <a:srgbClr val="CCFFFF"/>
                </a:solidFill>
                <a:cs typeface="+mn-cs"/>
              </a:rPr>
              <a:t>HOYOS NEGROS EN EL UNIVERSO</a:t>
            </a:r>
          </a:p>
          <a:p>
            <a:pPr algn="l" eaLnBrk="1" hangingPunct="1">
              <a:spcBef>
                <a:spcPct val="50000"/>
              </a:spcBef>
              <a:defRPr/>
            </a:pPr>
            <a:r>
              <a:rPr lang="es-ES" sz="3600" smtClean="0">
                <a:solidFill>
                  <a:srgbClr val="CCFFFF"/>
                </a:solidFill>
                <a:cs typeface="+mn-cs"/>
              </a:rPr>
              <a:t>Luis F. Rodríguez, CRyA, UNAM, Morelia</a:t>
            </a:r>
          </a:p>
        </p:txBody>
      </p:sp>
      <p:pic>
        <p:nvPicPr>
          <p:cNvPr id="17412" name="Picture 7" descr="DSC0000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6" name="Text Box 8"/>
          <p:cNvSpPr txBox="1">
            <a:spLocks noChangeArrowheads="1"/>
          </p:cNvSpPr>
          <p:nvPr/>
        </p:nvSpPr>
        <p:spPr bwMode="auto">
          <a:xfrm>
            <a:off x="1116013" y="260350"/>
            <a:ext cx="4319587"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defRPr/>
            </a:pPr>
            <a:r>
              <a:rPr lang="es-ES_tradnl" sz="3200">
                <a:solidFill>
                  <a:srgbClr val="FF0000"/>
                </a:solidFill>
                <a:latin typeface="Times" charset="0"/>
                <a:cs typeface="+mn-cs"/>
              </a:rPr>
              <a:t>www.crya.unam.mx Campus Morelia de la UNAM</a:t>
            </a:r>
            <a:endParaRPr lang="es-ES" sz="3200">
              <a:solidFill>
                <a:srgbClr val="FF0000"/>
              </a:solidFill>
              <a:latin typeface="Times" charset="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defRPr/>
            </a:pPr>
            <a:r>
              <a:rPr lang="es-ES_tradnl" smtClean="0">
                <a:solidFill>
                  <a:srgbClr val="FF0066"/>
                </a:solidFill>
                <a:cs typeface="+mj-cs"/>
              </a:rPr>
              <a:t>El triunfo final de la gravedad</a:t>
            </a:r>
            <a:endParaRPr lang="es-ES" smtClean="0">
              <a:solidFill>
                <a:srgbClr val="FF0066"/>
              </a:solidFill>
              <a:cs typeface="+mj-cs"/>
            </a:endParaRPr>
          </a:p>
        </p:txBody>
      </p:sp>
      <p:sp>
        <p:nvSpPr>
          <p:cNvPr id="13315" name="Rectangle 3"/>
          <p:cNvSpPr>
            <a:spLocks noGrp="1" noChangeArrowheads="1"/>
          </p:cNvSpPr>
          <p:nvPr>
            <p:ph type="body" idx="1"/>
          </p:nvPr>
        </p:nvSpPr>
        <p:spPr>
          <a:xfrm>
            <a:off x="685800" y="1981200"/>
            <a:ext cx="7772400" cy="2438400"/>
          </a:xfrm>
        </p:spPr>
        <p:txBody>
          <a:bodyPr/>
          <a:lstStyle/>
          <a:p>
            <a:pPr eaLnBrk="1" hangingPunct="1">
              <a:defRPr/>
            </a:pPr>
            <a:endParaRPr lang="en-US" smtClean="0">
              <a:cs typeface="+mn-cs"/>
            </a:endParaRPr>
          </a:p>
        </p:txBody>
      </p:sp>
      <p:sp>
        <p:nvSpPr>
          <p:cNvPr id="13316" name="Text Box 4"/>
          <p:cNvSpPr txBox="1">
            <a:spLocks noChangeArrowheads="1"/>
          </p:cNvSpPr>
          <p:nvPr/>
        </p:nvSpPr>
        <p:spPr bwMode="auto">
          <a:xfrm>
            <a:off x="609600" y="2133600"/>
            <a:ext cx="80772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3200">
                <a:solidFill>
                  <a:schemeClr val="bg1"/>
                </a:solidFill>
                <a:cs typeface="+mn-cs"/>
              </a:rPr>
              <a:t>Una vez que la estrella consume su combustible termonuclear (o sea “muere”), su propia gravedad la comprime a un tamaño mucho menor que el que tuvo anteriormente.</a:t>
            </a:r>
            <a:endParaRPr lang="es-ES" sz="3200">
              <a:solidFill>
                <a:schemeClr val="bg1"/>
              </a:solidFill>
              <a:cs typeface="+mn-cs"/>
            </a:endParaRPr>
          </a:p>
        </p:txBody>
      </p:sp>
      <p:sp>
        <p:nvSpPr>
          <p:cNvPr id="13318" name="Text Box 6"/>
          <p:cNvSpPr txBox="1">
            <a:spLocks noChangeArrowheads="1"/>
          </p:cNvSpPr>
          <p:nvPr/>
        </p:nvSpPr>
        <p:spPr bwMode="auto">
          <a:xfrm>
            <a:off x="762000" y="5105400"/>
            <a:ext cx="76962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3600" dirty="0">
                <a:cs typeface="+mn-cs"/>
              </a:rPr>
              <a:t>El tamaño final del cuerpo dependerá de la masa de la estrella.</a:t>
            </a:r>
            <a:endParaRPr lang="es-ES" sz="3600" dirty="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defRPr/>
            </a:pPr>
            <a:endParaRPr lang="en-US" smtClean="0">
              <a:cs typeface="+mj-cs"/>
            </a:endParaRPr>
          </a:p>
        </p:txBody>
      </p:sp>
      <p:sp>
        <p:nvSpPr>
          <p:cNvPr id="7168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78179" name="Picture 4" descr="m82_both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4938"/>
            <a:ext cx="9144000" cy="404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F33CC"/>
        </a:solidFill>
        <a:effectLst/>
      </p:bgPr>
    </p:bg>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685800" y="609600"/>
            <a:ext cx="7772400" cy="3124200"/>
          </a:xfrm>
        </p:spPr>
        <p:txBody>
          <a:bodyPr/>
          <a:lstStyle/>
          <a:p>
            <a:pPr eaLnBrk="1" hangingPunct="1">
              <a:defRPr/>
            </a:pPr>
            <a:r>
              <a:rPr lang="es-ES" sz="6000" smtClean="0">
                <a:solidFill>
                  <a:srgbClr val="FFFF66"/>
                </a:solidFill>
                <a:cs typeface="+mj-cs"/>
              </a:rPr>
              <a:t>¿HAY HOYOS NEGROS CERCA DE NOSOTROS?</a:t>
            </a:r>
          </a:p>
        </p:txBody>
      </p:sp>
      <p:sp>
        <p:nvSpPr>
          <p:cNvPr id="95235"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33CC"/>
        </a:solidFill>
        <a:effectLst/>
      </p:bgPr>
    </p:bg>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685800" y="685800"/>
            <a:ext cx="7848600" cy="3962400"/>
          </a:xfrm>
        </p:spPr>
        <p:txBody>
          <a:bodyPr/>
          <a:lstStyle/>
          <a:p>
            <a:pPr eaLnBrk="1" hangingPunct="1">
              <a:defRPr/>
            </a:pPr>
            <a:r>
              <a:rPr lang="es-ES_tradnl" smtClean="0">
                <a:solidFill>
                  <a:srgbClr val="FF0000"/>
                </a:solidFill>
                <a:cs typeface="+mj-cs"/>
              </a:rPr>
              <a:t>No que sepamos...</a:t>
            </a:r>
            <a:br>
              <a:rPr lang="es-ES_tradnl" smtClean="0">
                <a:solidFill>
                  <a:srgbClr val="FF0000"/>
                </a:solidFill>
                <a:cs typeface="+mj-cs"/>
              </a:rPr>
            </a:br>
            <a:r>
              <a:rPr lang="es-ES_tradnl" smtClean="0">
                <a:solidFill>
                  <a:srgbClr val="FF0000"/>
                </a:solidFill>
                <a:cs typeface="+mj-cs"/>
              </a:rPr>
              <a:t/>
            </a:r>
            <a:br>
              <a:rPr lang="es-ES_tradnl" smtClean="0">
                <a:solidFill>
                  <a:srgbClr val="FF0000"/>
                </a:solidFill>
                <a:cs typeface="+mj-cs"/>
              </a:rPr>
            </a:br>
            <a:r>
              <a:rPr lang="es-ES_tradnl" smtClean="0">
                <a:solidFill>
                  <a:srgbClr val="FF0000"/>
                </a:solidFill>
                <a:cs typeface="+mj-cs"/>
              </a:rPr>
              <a:t>Sin embargo, estudios recientes han revelado la existencia de hoyos negros errantes</a:t>
            </a:r>
            <a:endParaRPr lang="es-ES" smtClean="0">
              <a:solidFill>
                <a:srgbClr val="FF0000"/>
              </a:solidFill>
              <a:cs typeface="+mj-cs"/>
            </a:endParaRPr>
          </a:p>
        </p:txBody>
      </p:sp>
      <p:sp>
        <p:nvSpPr>
          <p:cNvPr id="96259" name="Rectangle 3"/>
          <p:cNvSpPr>
            <a:spLocks noGrp="1" noChangeArrowheads="1"/>
          </p:cNvSpPr>
          <p:nvPr>
            <p:ph type="body" idx="1"/>
          </p:nvPr>
        </p:nvSpPr>
        <p:spPr>
          <a:xfrm>
            <a:off x="685800" y="5257800"/>
            <a:ext cx="7772400" cy="838200"/>
          </a:xfrm>
        </p:spPr>
        <p:txBody>
          <a:bodyPr/>
          <a:lstStyle/>
          <a:p>
            <a:pPr eaLnBrk="1" hangingPunct="1">
              <a:defRPr/>
            </a:pPr>
            <a:endParaRPr lang="en-US"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pPr eaLnBrk="1" hangingPunct="1">
              <a:defRPr/>
            </a:pPr>
            <a:endParaRPr lang="en-US" smtClean="0">
              <a:cs typeface="+mj-cs"/>
            </a:endParaRPr>
          </a:p>
        </p:txBody>
      </p:sp>
      <p:sp>
        <p:nvSpPr>
          <p:cNvPr id="9728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97284" name="XTE_animacion_pc.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972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97284"/>
                </p:tgtEl>
              </p:cMediaNode>
            </p:video>
            <p:seq concurrent="1" nextAc="seek">
              <p:cTn id="8" restart="whenNotActive" fill="hold" evtFilter="cancelBubble" nodeType="interactiveSeq">
                <p:stCondLst>
                  <p:cond evt="onClick" delay="0">
                    <p:tgtEl>
                      <p:spTgt spid="9728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97284"/>
                                        </p:tgtEl>
                                      </p:cBhvr>
                                    </p:cmd>
                                  </p:childTnLst>
                                </p:cTn>
                              </p:par>
                            </p:childTnLst>
                          </p:cTn>
                        </p:par>
                      </p:childTnLst>
                    </p:cTn>
                  </p:par>
                </p:childTnLst>
              </p:cTn>
              <p:nextCondLst>
                <p:cond evt="onClick" delay="0">
                  <p:tgtEl>
                    <p:spTgt spid="97284"/>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defRPr/>
            </a:pPr>
            <a:endParaRPr lang="en-US" smtClean="0">
              <a:cs typeface="+mj-cs"/>
            </a:endParaRPr>
          </a:p>
        </p:txBody>
      </p:sp>
      <p:sp>
        <p:nvSpPr>
          <p:cNvPr id="149507"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49508" name="XTE_animacion_Felix.mpg" descr="/Users/luisfr/Downloads/Mis Presentaciones/HOYOSNEGROS/XTE_animacion_Felix.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7460" fill="hold"/>
                                        <p:tgtEl>
                                          <p:spTgt spid="14950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49508"/>
                </p:tgtEl>
              </p:cMediaNode>
            </p:video>
            <p:seq concurrent="1" nextAc="seek">
              <p:cTn id="8" restart="whenNotActive" fill="hold" evtFilter="cancelBubble" nodeType="interactiveSeq">
                <p:stCondLst>
                  <p:cond evt="onClick" delay="0">
                    <p:tgtEl>
                      <p:spTgt spid="149508"/>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9508"/>
                                        </p:tgtEl>
                                      </p:cBhvr>
                                    </p:cmd>
                                  </p:childTnLst>
                                </p:cTn>
                              </p:par>
                            </p:childTnLst>
                          </p:cTn>
                        </p:par>
                      </p:childTnLst>
                    </p:cTn>
                  </p:par>
                </p:childTnLst>
              </p:cTn>
              <p:nextCondLst>
                <p:cond evt="onClick" delay="0">
                  <p:tgtEl>
                    <p:spTgt spid="149508"/>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CC0099"/>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609600"/>
            <a:ext cx="7772400" cy="4114800"/>
          </a:xfrm>
        </p:spPr>
        <p:txBody>
          <a:bodyPr/>
          <a:lstStyle/>
          <a:p>
            <a:pPr eaLnBrk="1" hangingPunct="1">
              <a:defRPr/>
            </a:pPr>
            <a:r>
              <a:rPr lang="es-ES_tradnl" sz="8000" smtClean="0">
                <a:cs typeface="+mj-cs"/>
              </a:rPr>
              <a:t>¿Qué pasa cerca y adentro de un hoyo negro?</a:t>
            </a:r>
            <a:endParaRPr lang="es-ES" sz="8000" smtClean="0">
              <a:cs typeface="+mj-cs"/>
            </a:endParaRPr>
          </a:p>
        </p:txBody>
      </p:sp>
      <p:sp>
        <p:nvSpPr>
          <p:cNvPr id="8601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defRPr/>
            </a:pPr>
            <a:endParaRPr lang="en-US" smtClean="0">
              <a:cs typeface="+mj-cs"/>
            </a:endParaRPr>
          </a:p>
        </p:txBody>
      </p:sp>
      <p:sp>
        <p:nvSpPr>
          <p:cNvPr id="8704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90467" name="Picture 4" descr="bh_fro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7338"/>
            <a:ext cx="9144000" cy="628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defRPr/>
            </a:pPr>
            <a:endParaRPr lang="en-US" smtClean="0">
              <a:cs typeface="+mj-cs"/>
            </a:endParaRPr>
          </a:p>
        </p:txBody>
      </p:sp>
      <p:sp>
        <p:nvSpPr>
          <p:cNvPr id="10957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92515" name="Picture 4" descr="lense-thir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2863"/>
            <a:ext cx="8458200" cy="688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573" name="Text Box 5"/>
          <p:cNvSpPr txBox="1">
            <a:spLocks noChangeArrowheads="1"/>
          </p:cNvSpPr>
          <p:nvPr/>
        </p:nvSpPr>
        <p:spPr bwMode="auto">
          <a:xfrm>
            <a:off x="4876800" y="457200"/>
            <a:ext cx="3429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chemeClr val="bg1"/>
                </a:solidFill>
                <a:cs typeface="+mn-cs"/>
              </a:rPr>
              <a:t>Efecto Lense-Thirring</a:t>
            </a:r>
            <a:endParaRPr lang="es-ES" sz="2800">
              <a:solidFill>
                <a:schemeClr val="bg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defRPr/>
            </a:pPr>
            <a:endParaRPr lang="en-US" smtClean="0">
              <a:cs typeface="+mj-cs"/>
            </a:endParaRPr>
          </a:p>
        </p:txBody>
      </p:sp>
      <p:sp>
        <p:nvSpPr>
          <p:cNvPr id="88067"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94563" name="Picture 4" descr="eventh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7675"/>
            <a:ext cx="9144000" cy="596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defRPr/>
            </a:pPr>
            <a:endParaRPr lang="en-US" smtClean="0">
              <a:cs typeface="+mj-cs"/>
            </a:endParaRPr>
          </a:p>
        </p:txBody>
      </p:sp>
      <p:sp>
        <p:nvSpPr>
          <p:cNvPr id="90115"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96611" name="Picture 4" descr="wormb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 Box 5"/>
          <p:cNvSpPr txBox="1">
            <a:spLocks noChangeArrowheads="1"/>
          </p:cNvSpPr>
          <p:nvPr/>
        </p:nvSpPr>
        <p:spPr bwMode="auto">
          <a:xfrm>
            <a:off x="0" y="0"/>
            <a:ext cx="266382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chemeClr val="bg1"/>
                </a:solidFill>
                <a:cs typeface="+mn-cs"/>
              </a:rPr>
              <a:t>¿Túneles a otros puntos del espacio-tiempo?</a:t>
            </a:r>
            <a:endParaRPr lang="es-ES" sz="2800">
              <a:solidFill>
                <a:schemeClr val="bg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defRPr/>
            </a:pPr>
            <a:endParaRPr lang="en-US" smtClean="0">
              <a:cs typeface="+mj-cs"/>
            </a:endParaRPr>
          </a:p>
        </p:txBody>
      </p:sp>
      <p:pic>
        <p:nvPicPr>
          <p:cNvPr id="36866" name="Picture 4" descr="Eddington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0"/>
            <a:ext cx="5197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Text Box 8"/>
          <p:cNvSpPr txBox="1">
            <a:spLocks noGrp="1" noChangeArrowheads="1"/>
          </p:cNvSpPr>
          <p:nvPr>
            <p:ph type="body" idx="1"/>
          </p:nvPr>
        </p:nvSpPr>
        <p:spPr>
          <a:xfrm>
            <a:off x="2895600" y="5105400"/>
            <a:ext cx="3429000" cy="685800"/>
          </a:xfrm>
        </p:spPr>
        <p:txBody>
          <a:bodyPr/>
          <a:lstStyle/>
          <a:p>
            <a:pPr eaLnBrk="1" hangingPunct="1">
              <a:spcBef>
                <a:spcPct val="50000"/>
              </a:spcBef>
              <a:buFontTx/>
              <a:buNone/>
              <a:defRPr/>
            </a:pPr>
            <a:r>
              <a:rPr lang="es-ES" sz="3600" smtClean="0">
                <a:solidFill>
                  <a:srgbClr val="FF0066"/>
                </a:solidFill>
                <a:cs typeface="+mn-cs"/>
              </a:rPr>
              <a:t>Arthur Eddington</a:t>
            </a:r>
          </a:p>
        </p:txBody>
      </p:sp>
      <p:sp>
        <p:nvSpPr>
          <p:cNvPr id="40969" name="Text Box 9"/>
          <p:cNvSpPr txBox="1">
            <a:spLocks noChangeArrowheads="1"/>
          </p:cNvSpPr>
          <p:nvPr/>
        </p:nvSpPr>
        <p:spPr bwMode="auto">
          <a:xfrm>
            <a:off x="2286000" y="58674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en-US">
              <a:cs typeface="+mn-cs"/>
            </a:endParaRPr>
          </a:p>
        </p:txBody>
      </p:sp>
      <p:sp>
        <p:nvSpPr>
          <p:cNvPr id="40970" name="Text Box 10"/>
          <p:cNvSpPr txBox="1">
            <a:spLocks noChangeArrowheads="1"/>
          </p:cNvSpPr>
          <p:nvPr/>
        </p:nvSpPr>
        <p:spPr bwMode="auto">
          <a:xfrm>
            <a:off x="2286000" y="5867400"/>
            <a:ext cx="457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endParaRPr lang="en-US">
              <a:solidFill>
                <a:srgbClr val="FF0066"/>
              </a:solidFill>
              <a:cs typeface="+mn-cs"/>
            </a:endParaRPr>
          </a:p>
        </p:txBody>
      </p:sp>
      <p:sp>
        <p:nvSpPr>
          <p:cNvPr id="40971" name="Text Box 11"/>
          <p:cNvSpPr txBox="1">
            <a:spLocks noChangeArrowheads="1"/>
          </p:cNvSpPr>
          <p:nvPr/>
        </p:nvSpPr>
        <p:spPr bwMode="auto">
          <a:xfrm>
            <a:off x="2057400" y="5867400"/>
            <a:ext cx="5029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rgbClr val="FF0066"/>
                </a:solidFill>
                <a:cs typeface="+mn-cs"/>
              </a:rPr>
              <a:t>Enanas blancas: etapa final de la vida de las estrellas como el Sol.</a:t>
            </a:r>
            <a:endParaRPr lang="es-ES" sz="2800">
              <a:solidFill>
                <a:srgbClr val="FF0066"/>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685800" y="228600"/>
            <a:ext cx="7772400" cy="1143000"/>
          </a:xfrm>
        </p:spPr>
        <p:txBody>
          <a:bodyPr/>
          <a:lstStyle/>
          <a:p>
            <a:pPr eaLnBrk="1" hangingPunct="1">
              <a:defRPr/>
            </a:pPr>
            <a:r>
              <a:rPr lang="en-US" sz="3600" smtClean="0">
                <a:cs typeface="+mj-cs"/>
              </a:rPr>
              <a:t>Un hoyo negro sin rotación sólo tiene un “centro” y una “superficie”</a:t>
            </a:r>
          </a:p>
        </p:txBody>
      </p:sp>
      <p:sp>
        <p:nvSpPr>
          <p:cNvPr id="154627" name="Rectangle 3"/>
          <p:cNvSpPr>
            <a:spLocks noGrp="1" noChangeArrowheads="1"/>
          </p:cNvSpPr>
          <p:nvPr>
            <p:ph type="body" sz="half" idx="1"/>
          </p:nvPr>
        </p:nvSpPr>
        <p:spPr>
          <a:xfrm>
            <a:off x="381000" y="1600200"/>
            <a:ext cx="4191000" cy="4953000"/>
          </a:xfrm>
        </p:spPr>
        <p:txBody>
          <a:bodyPr/>
          <a:lstStyle/>
          <a:p>
            <a:pPr eaLnBrk="1" hangingPunct="1">
              <a:lnSpc>
                <a:spcPct val="90000"/>
              </a:lnSpc>
              <a:defRPr/>
            </a:pPr>
            <a:r>
              <a:rPr lang="en-US" sz="2400" smtClean="0">
                <a:cs typeface="+mn-cs"/>
              </a:rPr>
              <a:t>El hoyo negro está rodeado por el  </a:t>
            </a:r>
            <a:r>
              <a:rPr lang="en-US" sz="2400" i="1" smtClean="0">
                <a:cs typeface="+mn-cs"/>
              </a:rPr>
              <a:t>horizonte de eventos</a:t>
            </a:r>
            <a:r>
              <a:rPr lang="en-US" sz="2400" smtClean="0">
                <a:cs typeface="+mn-cs"/>
              </a:rPr>
              <a:t> el cual es una superficie esférica de la cual ni la luz puede escapar</a:t>
            </a:r>
          </a:p>
          <a:p>
            <a:pPr eaLnBrk="1" hangingPunct="1">
              <a:lnSpc>
                <a:spcPct val="90000"/>
              </a:lnSpc>
              <a:defRPr/>
            </a:pPr>
            <a:r>
              <a:rPr lang="en-US" sz="2400" smtClean="0">
                <a:cs typeface="+mn-cs"/>
              </a:rPr>
              <a:t>La distancia entre el hoyo negro y el horizonte de eventos es el </a:t>
            </a:r>
            <a:r>
              <a:rPr lang="en-US" sz="2400" i="1" smtClean="0">
                <a:cs typeface="+mn-cs"/>
              </a:rPr>
              <a:t>radio de Schwarzschild </a:t>
            </a:r>
            <a:r>
              <a:rPr lang="en-US" sz="2400" smtClean="0">
                <a:cs typeface="+mn-cs"/>
              </a:rPr>
              <a:t>(R</a:t>
            </a:r>
            <a:r>
              <a:rPr lang="en-US" sz="2400" baseline="-25000" smtClean="0">
                <a:cs typeface="+mn-cs"/>
              </a:rPr>
              <a:t>Sch</a:t>
            </a:r>
            <a:r>
              <a:rPr lang="en-US" sz="2400" smtClean="0">
                <a:cs typeface="+mn-cs"/>
              </a:rPr>
              <a:t>= 2GM/c</a:t>
            </a:r>
            <a:r>
              <a:rPr lang="en-US" sz="2400" b="1" baseline="30000" smtClean="0">
                <a:cs typeface="+mn-cs"/>
              </a:rPr>
              <a:t>2</a:t>
            </a:r>
            <a:r>
              <a:rPr lang="en-US" sz="2400" smtClean="0">
                <a:cs typeface="Times New Roman" charset="0"/>
              </a:rPr>
              <a:t>)</a:t>
            </a:r>
          </a:p>
          <a:p>
            <a:pPr eaLnBrk="1" hangingPunct="1">
              <a:lnSpc>
                <a:spcPct val="90000"/>
              </a:lnSpc>
              <a:defRPr/>
            </a:pPr>
            <a:r>
              <a:rPr lang="en-US" sz="2400" smtClean="0">
                <a:cs typeface="+mn-cs"/>
              </a:rPr>
              <a:t>El centro del hoyo negro es un punto de densidad infinita y volumen cero, llamado </a:t>
            </a:r>
            <a:r>
              <a:rPr lang="en-US" sz="2400" i="1" smtClean="0">
                <a:cs typeface="+mn-cs"/>
              </a:rPr>
              <a:t>singularidad</a:t>
            </a:r>
          </a:p>
        </p:txBody>
      </p:sp>
      <p:pic>
        <p:nvPicPr>
          <p:cNvPr id="154628" name="Picture 4" descr="temp"/>
          <p:cNvPicPr>
            <a:picLocks noGrp="1" noChangeAspect="1" noChangeArrowheads="1"/>
          </p:cNvPicPr>
          <p:nvPr>
            <p:ph type="clipArt" sz="half" idx="2"/>
          </p:nvPr>
        </p:nvPicPr>
        <p:blipFill>
          <a:blip r:embed="rId3">
            <a:extLst>
              <a:ext uri="{28A0092B-C50C-407E-A947-70E740481C1C}">
                <a14:useLocalDpi xmlns:a14="http://schemas.microsoft.com/office/drawing/2010/main" val="0"/>
              </a:ext>
            </a:extLst>
          </a:blip>
          <a:srcRect/>
          <a:stretch>
            <a:fillRect/>
          </a:stretch>
        </p:blipFill>
        <p:spPr>
          <a:xfrm>
            <a:off x="4859338" y="2349500"/>
            <a:ext cx="3810000" cy="3260725"/>
          </a:xfrm>
        </p:spPr>
      </p:pic>
    </p:spTree>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762000" y="0"/>
            <a:ext cx="7772400" cy="1143000"/>
          </a:xfrm>
        </p:spPr>
        <p:txBody>
          <a:bodyPr/>
          <a:lstStyle/>
          <a:p>
            <a:pPr eaLnBrk="1" hangingPunct="1">
              <a:defRPr/>
            </a:pPr>
            <a:r>
              <a:rPr lang="en-US" smtClean="0">
                <a:cs typeface="+mj-cs"/>
              </a:rPr>
              <a:t>Hoyos negros con rotación</a:t>
            </a:r>
          </a:p>
        </p:txBody>
      </p:sp>
      <p:sp>
        <p:nvSpPr>
          <p:cNvPr id="155651" name="Rectangle 3"/>
          <p:cNvSpPr>
            <a:spLocks noGrp="1" noChangeArrowheads="1"/>
          </p:cNvSpPr>
          <p:nvPr>
            <p:ph type="body" sz="half" idx="1"/>
          </p:nvPr>
        </p:nvSpPr>
        <p:spPr>
          <a:xfrm>
            <a:off x="228600" y="1295400"/>
            <a:ext cx="4038600" cy="4724400"/>
          </a:xfrm>
        </p:spPr>
        <p:txBody>
          <a:bodyPr/>
          <a:lstStyle/>
          <a:p>
            <a:pPr marL="344488" indent="-344488" eaLnBrk="1" hangingPunct="1">
              <a:defRPr/>
            </a:pPr>
            <a:r>
              <a:rPr lang="en-US" sz="2800" smtClean="0">
                <a:cs typeface="+mn-cs"/>
              </a:rPr>
              <a:t>Un hoyo negro con rotación (o sea con momento angular) tiene una ergosfera afuera del horizonte de eventos</a:t>
            </a:r>
          </a:p>
          <a:p>
            <a:pPr marL="344488" indent="-344488" eaLnBrk="1" hangingPunct="1">
              <a:defRPr/>
            </a:pPr>
            <a:r>
              <a:rPr lang="en-US" sz="2800" smtClean="0">
                <a:cs typeface="+mn-cs"/>
              </a:rPr>
              <a:t>En la ergoregión, el espacio y el tiempo son arrastrados por la rotación del hoyo negro </a:t>
            </a:r>
          </a:p>
        </p:txBody>
      </p:sp>
      <p:pic>
        <p:nvPicPr>
          <p:cNvPr id="155652"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419600" y="1295400"/>
            <a:ext cx="4454525" cy="480060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66FFFF"/>
        </a:solidFill>
        <a:effectLst/>
      </p:bgPr>
    </p:bg>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defRPr/>
            </a:pPr>
            <a:endParaRPr lang="en-US" sz="8000" smtClean="0">
              <a:cs typeface="+mj-cs"/>
            </a:endParaRPr>
          </a:p>
        </p:txBody>
      </p:sp>
      <p:sp>
        <p:nvSpPr>
          <p:cNvPr id="72707" name="Rectangle 3"/>
          <p:cNvSpPr>
            <a:spLocks noGrp="1" noChangeArrowheads="1"/>
          </p:cNvSpPr>
          <p:nvPr>
            <p:ph type="body" idx="1"/>
          </p:nvPr>
        </p:nvSpPr>
        <p:spPr/>
        <p:txBody>
          <a:bodyPr/>
          <a:lstStyle/>
          <a:p>
            <a:pPr eaLnBrk="1" hangingPunct="1">
              <a:defRPr/>
            </a:pPr>
            <a:endParaRPr lang="en-US" smtClean="0">
              <a:cs typeface="+mn-cs"/>
            </a:endParaRPr>
          </a:p>
        </p:txBody>
      </p:sp>
      <p:sp>
        <p:nvSpPr>
          <p:cNvPr id="72708" name="Text Box 4"/>
          <p:cNvSpPr txBox="1">
            <a:spLocks noChangeArrowheads="1"/>
          </p:cNvSpPr>
          <p:nvPr/>
        </p:nvSpPr>
        <p:spPr bwMode="auto">
          <a:xfrm>
            <a:off x="533400" y="533400"/>
            <a:ext cx="8077200" cy="447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7200">
                <a:solidFill>
                  <a:schemeClr val="tx1"/>
                </a:solidFill>
                <a:cs typeface="+mn-cs"/>
              </a:rPr>
              <a:t>¿Cómo podemos estar seguros de que estos objetos son hoyos negros?</a:t>
            </a:r>
            <a:endParaRPr lang="es-ES" sz="7200">
              <a:solidFill>
                <a:schemeClr val="tx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defRPr/>
            </a:pPr>
            <a:endParaRPr lang="en-US" smtClean="0">
              <a:cs typeface="+mj-cs"/>
            </a:endParaRPr>
          </a:p>
        </p:txBody>
      </p:sp>
      <p:sp>
        <p:nvSpPr>
          <p:cNvPr id="7373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204803" name="Picture 4" descr="xte_art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613" y="0"/>
            <a:ext cx="59451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defRPr/>
            </a:pPr>
            <a:endParaRPr lang="en-US" smtClean="0">
              <a:cs typeface="+mj-cs"/>
            </a:endParaRPr>
          </a:p>
        </p:txBody>
      </p:sp>
      <p:sp>
        <p:nvSpPr>
          <p:cNvPr id="75779"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206851" name="Picture 4" descr="blackhole_illustr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9850"/>
            <a:ext cx="8686800" cy="671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defRPr/>
            </a:pPr>
            <a:endParaRPr lang="en-US" smtClean="0">
              <a:cs typeface="+mj-cs"/>
            </a:endParaRPr>
          </a:p>
        </p:txBody>
      </p:sp>
      <p:sp>
        <p:nvSpPr>
          <p:cNvPr id="74755"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208899" name="Picture 4" descr="Neutron_F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938" y="0"/>
            <a:ext cx="455453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defRPr/>
            </a:pPr>
            <a:endParaRPr lang="en-US" smtClean="0">
              <a:cs typeface="+mj-cs"/>
            </a:endParaRPr>
          </a:p>
        </p:txBody>
      </p:sp>
      <p:sp>
        <p:nvSpPr>
          <p:cNvPr id="7680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210947" name="Picture 4" descr="collidingb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9144000" cy="688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eaLnBrk="1" hangingPunct="1">
              <a:defRPr/>
            </a:pPr>
            <a:endParaRPr lang="en-US" smtClean="0">
              <a:cs typeface="+mj-cs"/>
            </a:endParaRPr>
          </a:p>
        </p:txBody>
      </p:sp>
      <p:sp>
        <p:nvSpPr>
          <p:cNvPr id="118787"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18788" name="mergingbh.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789" name="Text Box 5"/>
          <p:cNvSpPr txBox="1">
            <a:spLocks noChangeArrowheads="1"/>
          </p:cNvSpPr>
          <p:nvPr/>
        </p:nvSpPr>
        <p:spPr bwMode="auto">
          <a:xfrm>
            <a:off x="5181600" y="457200"/>
            <a:ext cx="3657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3200">
                <a:solidFill>
                  <a:schemeClr val="bg1"/>
                </a:solidFill>
                <a:cs typeface="+mn-cs"/>
              </a:rPr>
              <a:t>Alcubierre et al.</a:t>
            </a:r>
            <a:endParaRPr lang="es-ES" sz="3200">
              <a:solidFill>
                <a:schemeClr val="bg1"/>
              </a:solidFill>
              <a:cs typeface="+mn-cs"/>
            </a:endParaRPr>
          </a:p>
        </p:txBody>
      </p:sp>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18788"/>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18788"/>
                                        </p:tgtEl>
                                      </p:cBhvr>
                                    </p:cmd>
                                  </p:childTnLst>
                                </p:cTn>
                              </p:par>
                            </p:childTnLst>
                          </p:cTn>
                        </p:par>
                      </p:childTnLst>
                    </p:cTn>
                  </p:par>
                </p:childTnLst>
              </p:cTn>
              <p:nextCondLst>
                <p:cond evt="onClick" delay="0">
                  <p:tgtEl>
                    <p:spTgt spid="118788"/>
                  </p:tgtEl>
                </p:cond>
              </p:nextCondLst>
            </p:seq>
            <p:video>
              <p:cMediaNode>
                <p:cTn id="7" fill="hold" display="0">
                  <p:stCondLst>
                    <p:cond delay="indefinite"/>
                  </p:stCondLst>
                  <p:endCondLst>
                    <p:cond evt="onNext" delay="0">
                      <p:tgtEl>
                        <p:sldTgt/>
                      </p:tgtEl>
                    </p:cond>
                    <p:cond evt="onPrev" delay="0">
                      <p:tgtEl>
                        <p:sldTgt/>
                      </p:tgtEl>
                    </p:cond>
                  </p:endCondLst>
                </p:cTn>
                <p:tgtEl>
                  <p:spTgt spid="118788"/>
                </p:tgtEl>
              </p:cMediaNode>
            </p:video>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defRPr/>
            </a:pPr>
            <a:endParaRPr lang="en-US" smtClean="0">
              <a:cs typeface="+mj-cs"/>
            </a:endParaRPr>
          </a:p>
        </p:txBody>
      </p:sp>
      <p:sp>
        <p:nvSpPr>
          <p:cNvPr id="121859"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21860" name="mergingbh.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2186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21860"/>
                </p:tgtEl>
              </p:cMediaNode>
            </p:video>
            <p:seq concurrent="1" nextAc="seek">
              <p:cTn id="8" restart="whenNotActive" fill="hold" evtFilter="cancelBubble" nodeType="interactiveSeq">
                <p:stCondLst>
                  <p:cond evt="onClick" delay="0">
                    <p:tgtEl>
                      <p:spTgt spid="121860"/>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21860"/>
                                        </p:tgtEl>
                                      </p:cBhvr>
                                    </p:cmd>
                                  </p:childTnLst>
                                </p:cTn>
                              </p:par>
                            </p:childTnLst>
                          </p:cTn>
                        </p:par>
                      </p:childTnLst>
                    </p:cTn>
                  </p:par>
                </p:childTnLst>
              </p:cTn>
              <p:nextCondLst>
                <p:cond evt="onClick" delay="0">
                  <p:tgtEl>
                    <p:spTgt spid="121860"/>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pPr eaLnBrk="1" hangingPunct="1">
              <a:defRPr/>
            </a:pPr>
            <a:endParaRPr lang="en-US" smtClean="0">
              <a:cs typeface="+mj-cs"/>
            </a:endParaRPr>
          </a:p>
        </p:txBody>
      </p:sp>
      <p:sp>
        <p:nvSpPr>
          <p:cNvPr id="15360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53604" name="black_hole_merge.mpg" descr="/Users/luisfr/Downloads/Mis Presentaciones/HOYOSNEGROS/black_hole_merge.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9934" fill="hold"/>
                                        <p:tgtEl>
                                          <p:spTgt spid="15360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53604"/>
                </p:tgtEl>
              </p:cMediaNode>
            </p:video>
            <p:seq concurrent="1" nextAc="seek">
              <p:cTn id="8" restart="whenNotActive" fill="hold" evtFilter="cancelBubble" nodeType="interactiveSeq">
                <p:stCondLst>
                  <p:cond evt="onClick" delay="0">
                    <p:tgtEl>
                      <p:spTgt spid="15360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53604"/>
                                        </p:tgtEl>
                                      </p:cBhvr>
                                    </p:cmd>
                                  </p:childTnLst>
                                </p:cTn>
                              </p:par>
                            </p:childTnLst>
                          </p:cTn>
                        </p:par>
                      </p:childTnLst>
                    </p:cTn>
                  </p:par>
                </p:childTnLst>
              </p:cTn>
              <p:nextCondLst>
                <p:cond evt="onClick" delay="0">
                  <p:tgtEl>
                    <p:spTgt spid="15360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defRPr/>
            </a:pPr>
            <a:endParaRPr lang="en-US" smtClean="0">
              <a:cs typeface="+mj-cs"/>
            </a:endParaRPr>
          </a:p>
        </p:txBody>
      </p:sp>
      <p:sp>
        <p:nvSpPr>
          <p:cNvPr id="103427"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38915" name="Picture 4" descr="colap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09600"/>
            <a:ext cx="2219325"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defRPr/>
            </a:pPr>
            <a:endParaRPr lang="en-US" smtClean="0">
              <a:cs typeface="+mj-cs"/>
            </a:endParaRPr>
          </a:p>
        </p:txBody>
      </p:sp>
      <p:sp>
        <p:nvSpPr>
          <p:cNvPr id="110595"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219139" name="Picture 4" descr="ligoital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7" name="Text Box 5"/>
          <p:cNvSpPr txBox="1">
            <a:spLocks noChangeArrowheads="1"/>
          </p:cNvSpPr>
          <p:nvPr/>
        </p:nvSpPr>
        <p:spPr bwMode="auto">
          <a:xfrm>
            <a:off x="533400" y="762000"/>
            <a:ext cx="807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a:solidFill>
                  <a:srgbClr val="FF0000"/>
                </a:solidFill>
                <a:cs typeface="+mn-cs"/>
              </a:rPr>
              <a:t>Laser Interferometer Gravitational Wave Observatory = LIGO</a:t>
            </a:r>
            <a:endParaRPr lang="es-ES">
              <a:solidFill>
                <a:srgbClr val="FF0000"/>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eaLnBrk="1" hangingPunct="1">
              <a:defRPr/>
            </a:pPr>
            <a:endParaRPr lang="en-US" smtClean="0">
              <a:cs typeface="+mj-cs"/>
            </a:endParaRPr>
          </a:p>
        </p:txBody>
      </p:sp>
      <p:sp>
        <p:nvSpPr>
          <p:cNvPr id="12288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221187" name="Picture 4" descr="ngc3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763"/>
            <a:ext cx="7010400"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defRPr/>
            </a:pPr>
            <a:endParaRPr lang="en-US" smtClean="0">
              <a:cs typeface="+mj-cs"/>
            </a:endParaRPr>
          </a:p>
        </p:txBody>
      </p:sp>
      <p:sp>
        <p:nvSpPr>
          <p:cNvPr id="7885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223235" name="Picture 4" descr="lxmb_illustration_m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7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defRPr/>
            </a:pPr>
            <a:endParaRPr lang="en-US" smtClean="0">
              <a:cs typeface="+mj-cs"/>
            </a:endParaRPr>
          </a:p>
        </p:txBody>
      </p:sp>
      <p:pic>
        <p:nvPicPr>
          <p:cNvPr id="225282" name="Picture 4" descr="lxmb_illustration_m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7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5" name="Text Box 5"/>
          <p:cNvSpPr txBox="1">
            <a:spLocks noChangeArrowheads="1"/>
          </p:cNvSpPr>
          <p:nvPr/>
        </p:nvSpPr>
        <p:spPr bwMode="auto">
          <a:xfrm>
            <a:off x="609600" y="381000"/>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2800">
                <a:solidFill>
                  <a:schemeClr val="bg1"/>
                </a:solidFill>
                <a:cs typeface="+mn-cs"/>
              </a:rPr>
              <a:t>Formación de chorros relativistas</a:t>
            </a:r>
          </a:p>
        </p:txBody>
      </p:sp>
      <p:sp>
        <p:nvSpPr>
          <p:cNvPr id="81927" name="Text Box 7"/>
          <p:cNvSpPr txBox="1">
            <a:spLocks noGrp="1" noChangeArrowheads="1"/>
          </p:cNvSpPr>
          <p:nvPr>
            <p:ph type="body" idx="1"/>
          </p:nvPr>
        </p:nvSpPr>
        <p:spPr>
          <a:xfrm>
            <a:off x="457200" y="914400"/>
            <a:ext cx="7772400" cy="533400"/>
          </a:xfrm>
        </p:spPr>
        <p:txBody>
          <a:bodyPr/>
          <a:lstStyle/>
          <a:p>
            <a:pPr eaLnBrk="1" hangingPunct="1">
              <a:spcBef>
                <a:spcPct val="50000"/>
              </a:spcBef>
              <a:buFontTx/>
              <a:buNone/>
              <a:defRPr/>
            </a:pPr>
            <a:r>
              <a:rPr lang="es-ES_tradnl" sz="2800" smtClean="0">
                <a:solidFill>
                  <a:schemeClr val="bg1"/>
                </a:solidFill>
                <a:cs typeface="+mn-cs"/>
              </a:rPr>
              <a:t>Evidencia del “horizonte” del hoyo negro</a:t>
            </a:r>
            <a:endParaRPr lang="es-ES" sz="2800" smtClean="0">
              <a:solidFill>
                <a:schemeClr val="bg1"/>
              </a:solidFill>
              <a:cs typeface="+mn-cs"/>
            </a:endParaRPr>
          </a:p>
        </p:txBody>
      </p:sp>
      <p:sp>
        <p:nvSpPr>
          <p:cNvPr id="81928" name="Text Box 8"/>
          <p:cNvSpPr txBox="1">
            <a:spLocks noChangeArrowheads="1"/>
          </p:cNvSpPr>
          <p:nvPr/>
        </p:nvSpPr>
        <p:spPr bwMode="auto">
          <a:xfrm>
            <a:off x="304800" y="1524000"/>
            <a:ext cx="708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chemeClr val="bg1"/>
                </a:solidFill>
                <a:cs typeface="+mn-cs"/>
              </a:rPr>
              <a:t>Búsqueda de hoyos negros de masa intermedia</a:t>
            </a:r>
            <a:endParaRPr lang="es-ES" sz="2800">
              <a:solidFill>
                <a:schemeClr val="bg1"/>
              </a:solidFill>
              <a:cs typeface="+mn-cs"/>
            </a:endParaRPr>
          </a:p>
        </p:txBody>
      </p:sp>
      <p:sp>
        <p:nvSpPr>
          <p:cNvPr id="81929" name="Text Box 9"/>
          <p:cNvSpPr txBox="1">
            <a:spLocks noChangeArrowheads="1"/>
          </p:cNvSpPr>
          <p:nvPr/>
        </p:nvSpPr>
        <p:spPr bwMode="auto">
          <a:xfrm>
            <a:off x="1066800" y="5410200"/>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chemeClr val="bg1"/>
                </a:solidFill>
                <a:cs typeface="+mn-cs"/>
              </a:rPr>
              <a:t>Gravitación Cuántica</a:t>
            </a:r>
            <a:endParaRPr lang="es-ES" sz="2800">
              <a:solidFill>
                <a:schemeClr val="bg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defRPr/>
            </a:pPr>
            <a:endParaRPr lang="en-US" smtClean="0">
              <a:cs typeface="+mj-cs"/>
            </a:endParaRPr>
          </a:p>
        </p:txBody>
      </p:sp>
      <p:sp>
        <p:nvSpPr>
          <p:cNvPr id="41987"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40963" name="Picture 4" descr="ic4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642938"/>
            <a:ext cx="7315200" cy="545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Text Box 5"/>
          <p:cNvSpPr txBox="1">
            <a:spLocks noChangeArrowheads="1"/>
          </p:cNvSpPr>
          <p:nvPr/>
        </p:nvSpPr>
        <p:spPr bwMode="auto">
          <a:xfrm>
            <a:off x="4267200" y="0"/>
            <a:ext cx="1524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3600">
                <a:solidFill>
                  <a:schemeClr val="tx1"/>
                </a:solidFill>
                <a:cs typeface="+mn-cs"/>
              </a:rPr>
              <a:t>IC 418</a:t>
            </a:r>
            <a:endParaRPr lang="es-ES" sz="3600">
              <a:solidFill>
                <a:schemeClr val="tx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endParaRPr lang="en-US" smtClean="0">
              <a:cs typeface="+mj-cs"/>
            </a:endParaRPr>
          </a:p>
        </p:txBody>
      </p:sp>
      <p:sp>
        <p:nvSpPr>
          <p:cNvPr id="14339"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43011" name="Picture 4" descr="chandra_u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15888"/>
            <a:ext cx="7239000" cy="669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 Box 5"/>
          <p:cNvSpPr txBox="1">
            <a:spLocks noChangeArrowheads="1"/>
          </p:cNvSpPr>
          <p:nvPr/>
        </p:nvSpPr>
        <p:spPr bwMode="auto">
          <a:xfrm>
            <a:off x="1371600" y="4038600"/>
            <a:ext cx="64770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3200">
                <a:solidFill>
                  <a:srgbClr val="FF0000"/>
                </a:solidFill>
                <a:cs typeface="+mn-cs"/>
              </a:rPr>
              <a:t>Si la masa de la estrella excede 1.4 veces la masa del Sol (el límite de Chandrasekhar), el colapso continuará más allá de la etapa de enana blanca.</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defRPr/>
            </a:pPr>
            <a:endParaRPr lang="en-US" smtClean="0">
              <a:cs typeface="+mj-cs"/>
            </a:endParaRPr>
          </a:p>
        </p:txBody>
      </p:sp>
      <p:sp>
        <p:nvSpPr>
          <p:cNvPr id="10445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45059" name="Picture 4" descr="colap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09600"/>
            <a:ext cx="518160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defRPr/>
            </a:pPr>
            <a:endParaRPr lang="en-US" smtClean="0">
              <a:cs typeface="+mj-cs"/>
            </a:endParaRPr>
          </a:p>
        </p:txBody>
      </p:sp>
      <p:sp>
        <p:nvSpPr>
          <p:cNvPr id="16387"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47107" name="Picture 4" descr="crab_vlt_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0"/>
            <a:ext cx="6900862" cy="769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defRPr/>
            </a:pPr>
            <a:endParaRPr lang="en-US" smtClean="0">
              <a:cs typeface="+mj-cs"/>
            </a:endParaRPr>
          </a:p>
        </p:txBody>
      </p:sp>
      <p:sp>
        <p:nvSpPr>
          <p:cNvPr id="45059"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49155" name="Picture 4" descr="crabanimation"/>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88"/>
            <a:ext cx="8382000"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defRPr/>
            </a:pPr>
            <a:endParaRPr lang="en-US" smtClean="0">
              <a:cs typeface="+mj-cs"/>
            </a:endParaRPr>
          </a:p>
        </p:txBody>
      </p:sp>
      <p:sp>
        <p:nvSpPr>
          <p:cNvPr id="4813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51203" name="Picture 4" descr="oppen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9350" y="0"/>
            <a:ext cx="6843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 Box 5"/>
          <p:cNvSpPr txBox="1">
            <a:spLocks noChangeArrowheads="1"/>
          </p:cNvSpPr>
          <p:nvPr/>
        </p:nvSpPr>
        <p:spPr bwMode="auto">
          <a:xfrm>
            <a:off x="1828800" y="6096000"/>
            <a:ext cx="5943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4400">
                <a:solidFill>
                  <a:schemeClr val="accent1"/>
                </a:solidFill>
                <a:cs typeface="+mn-cs"/>
              </a:rPr>
              <a:t>J. Robert Oppenheimer</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1026"/>
          <p:cNvSpPr>
            <a:spLocks noGrp="1" noChangeArrowheads="1"/>
          </p:cNvSpPr>
          <p:nvPr>
            <p:ph type="title"/>
          </p:nvPr>
        </p:nvSpPr>
        <p:spPr/>
        <p:txBody>
          <a:bodyPr/>
          <a:lstStyle/>
          <a:p>
            <a:pPr eaLnBrk="1" hangingPunct="1">
              <a:defRPr/>
            </a:pPr>
            <a:endParaRPr lang="en-US" smtClean="0">
              <a:cs typeface="+mj-cs"/>
            </a:endParaRPr>
          </a:p>
        </p:txBody>
      </p:sp>
      <p:sp>
        <p:nvSpPr>
          <p:cNvPr id="106499" name="Rectangle 1027"/>
          <p:cNvSpPr>
            <a:spLocks noGrp="1" noChangeArrowheads="1"/>
          </p:cNvSpPr>
          <p:nvPr>
            <p:ph type="body" idx="1"/>
          </p:nvPr>
        </p:nvSpPr>
        <p:spPr/>
        <p:txBody>
          <a:bodyPr/>
          <a:lstStyle/>
          <a:p>
            <a:pPr eaLnBrk="1" hangingPunct="1">
              <a:defRPr/>
            </a:pPr>
            <a:endParaRPr lang="en-US" smtClean="0">
              <a:cs typeface="+mn-cs"/>
            </a:endParaRPr>
          </a:p>
        </p:txBody>
      </p:sp>
      <p:pic>
        <p:nvPicPr>
          <p:cNvPr id="53251" name="Picture 1028" descr="colap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609600"/>
            <a:ext cx="7172325"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5" name="Content Placeholder 4" descr="SgrA_bestfit-1.png"/>
          <p:cNvPicPr>
            <a:picLocks noGrp="1" noChangeAspect="1"/>
          </p:cNvPicPr>
          <p:nvPr>
            <p:ph idx="1"/>
          </p:nvPr>
        </p:nvPicPr>
        <p:blipFill>
          <a:blip r:embed="rId2">
            <a:extLst>
              <a:ext uri="{28A0092B-C50C-407E-A947-70E740481C1C}">
                <a14:useLocalDpi xmlns:a14="http://schemas.microsoft.com/office/drawing/2010/main" val="0"/>
              </a:ext>
            </a:extLst>
          </a:blip>
          <a:srcRect l="-44444" r="-44444"/>
          <a:stretch>
            <a:fillRect/>
          </a:stretch>
        </p:blipFill>
        <p:spPr>
          <a:xfrm>
            <a:off x="-1789113" y="0"/>
            <a:ext cx="12977813" cy="6870700"/>
          </a:xfrm>
        </p:spPr>
      </p:pic>
      <p:sp>
        <p:nvSpPr>
          <p:cNvPr id="19460" name="TextBox 5"/>
          <p:cNvSpPr txBox="1">
            <a:spLocks noChangeArrowheads="1"/>
          </p:cNvSpPr>
          <p:nvPr/>
        </p:nvSpPr>
        <p:spPr bwMode="auto">
          <a:xfrm>
            <a:off x="1042988" y="333375"/>
            <a:ext cx="72739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CCFF33"/>
                </a:solidFill>
                <a:latin typeface="Times New Roman" charset="0"/>
                <a:ea typeface="ＭＳ Ｐゴシック" charset="0"/>
                <a:cs typeface="ＭＳ Ｐゴシック" charset="0"/>
              </a:defRPr>
            </a:lvl1pPr>
            <a:lvl2pPr marL="742950" indent="-285750" eaLnBrk="0" hangingPunct="0">
              <a:defRPr sz="2400">
                <a:solidFill>
                  <a:srgbClr val="CCFF33"/>
                </a:solidFill>
                <a:latin typeface="Times New Roman" charset="0"/>
                <a:ea typeface="ＭＳ Ｐゴシック" charset="0"/>
              </a:defRPr>
            </a:lvl2pPr>
            <a:lvl3pPr marL="1143000" indent="-228600" eaLnBrk="0" hangingPunct="0">
              <a:defRPr sz="2400">
                <a:solidFill>
                  <a:srgbClr val="CCFF33"/>
                </a:solidFill>
                <a:latin typeface="Times New Roman" charset="0"/>
                <a:ea typeface="ＭＳ Ｐゴシック" charset="0"/>
              </a:defRPr>
            </a:lvl3pPr>
            <a:lvl4pPr marL="1600200" indent="-228600" eaLnBrk="0" hangingPunct="0">
              <a:defRPr sz="2400">
                <a:solidFill>
                  <a:srgbClr val="CCFF33"/>
                </a:solidFill>
                <a:latin typeface="Times New Roman" charset="0"/>
                <a:ea typeface="ＭＳ Ｐゴシック" charset="0"/>
              </a:defRPr>
            </a:lvl4pPr>
            <a:lvl5pPr marL="2057400" indent="-228600" eaLnBrk="0" hangingPunct="0">
              <a:defRPr sz="2400">
                <a:solidFill>
                  <a:srgbClr val="CCFF33"/>
                </a:solidFill>
                <a:latin typeface="Times New Roman" charset="0"/>
                <a:ea typeface="ＭＳ Ｐゴシック" charset="0"/>
              </a:defRPr>
            </a:lvl5pPr>
            <a:lvl6pPr marL="2514600" indent="-228600" eaLnBrk="0" fontAlgn="base" hangingPunct="0">
              <a:spcBef>
                <a:spcPct val="0"/>
              </a:spcBef>
              <a:spcAft>
                <a:spcPct val="0"/>
              </a:spcAft>
              <a:defRPr sz="2400">
                <a:solidFill>
                  <a:srgbClr val="CCFF33"/>
                </a:solidFill>
                <a:latin typeface="Times New Roman" charset="0"/>
                <a:ea typeface="ＭＳ Ｐゴシック" charset="0"/>
              </a:defRPr>
            </a:lvl6pPr>
            <a:lvl7pPr marL="2971800" indent="-228600" eaLnBrk="0" fontAlgn="base" hangingPunct="0">
              <a:spcBef>
                <a:spcPct val="0"/>
              </a:spcBef>
              <a:spcAft>
                <a:spcPct val="0"/>
              </a:spcAft>
              <a:defRPr sz="2400">
                <a:solidFill>
                  <a:srgbClr val="CCFF33"/>
                </a:solidFill>
                <a:latin typeface="Times New Roman" charset="0"/>
                <a:ea typeface="ＭＳ Ｐゴシック" charset="0"/>
              </a:defRPr>
            </a:lvl7pPr>
            <a:lvl8pPr marL="3429000" indent="-228600" eaLnBrk="0" fontAlgn="base" hangingPunct="0">
              <a:spcBef>
                <a:spcPct val="0"/>
              </a:spcBef>
              <a:spcAft>
                <a:spcPct val="0"/>
              </a:spcAft>
              <a:defRPr sz="2400">
                <a:solidFill>
                  <a:srgbClr val="CCFF33"/>
                </a:solidFill>
                <a:latin typeface="Times New Roman" charset="0"/>
                <a:ea typeface="ＭＳ Ｐゴシック" charset="0"/>
              </a:defRPr>
            </a:lvl8pPr>
            <a:lvl9pPr marL="3886200" indent="-228600" eaLnBrk="0" fontAlgn="base" hangingPunct="0">
              <a:spcBef>
                <a:spcPct val="0"/>
              </a:spcBef>
              <a:spcAft>
                <a:spcPct val="0"/>
              </a:spcAft>
              <a:defRPr sz="2400">
                <a:solidFill>
                  <a:srgbClr val="CCFF33"/>
                </a:solidFill>
                <a:latin typeface="Times New Roman" charset="0"/>
                <a:ea typeface="ＭＳ Ｐゴシック" charset="0"/>
              </a:defRPr>
            </a:lvl9pPr>
          </a:lstStyle>
          <a:p>
            <a:pPr eaLnBrk="1" hangingPunct="1"/>
            <a:r>
              <a:rPr lang="en-US" sz="4800"/>
              <a:t>Sgr A*: El Hoyo Negro en el Centro de nuestra Galaxia</a:t>
            </a:r>
          </a:p>
        </p:txBody>
      </p:sp>
      <p:sp>
        <p:nvSpPr>
          <p:cNvPr id="19461" name="TextBox 6"/>
          <p:cNvSpPr txBox="1">
            <a:spLocks noChangeArrowheads="1"/>
          </p:cNvSpPr>
          <p:nvPr/>
        </p:nvSpPr>
        <p:spPr bwMode="auto">
          <a:xfrm>
            <a:off x="323850" y="6021388"/>
            <a:ext cx="3816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CCFF33"/>
                </a:solidFill>
                <a:latin typeface="Times New Roman" charset="0"/>
                <a:ea typeface="ＭＳ Ｐゴシック" charset="0"/>
                <a:cs typeface="ＭＳ Ｐゴシック" charset="0"/>
              </a:defRPr>
            </a:lvl1pPr>
            <a:lvl2pPr marL="742950" indent="-285750" eaLnBrk="0" hangingPunct="0">
              <a:defRPr sz="2400">
                <a:solidFill>
                  <a:srgbClr val="CCFF33"/>
                </a:solidFill>
                <a:latin typeface="Times New Roman" charset="0"/>
                <a:ea typeface="ＭＳ Ｐゴシック" charset="0"/>
              </a:defRPr>
            </a:lvl2pPr>
            <a:lvl3pPr marL="1143000" indent="-228600" eaLnBrk="0" hangingPunct="0">
              <a:defRPr sz="2400">
                <a:solidFill>
                  <a:srgbClr val="CCFF33"/>
                </a:solidFill>
                <a:latin typeface="Times New Roman" charset="0"/>
                <a:ea typeface="ＭＳ Ｐゴシック" charset="0"/>
              </a:defRPr>
            </a:lvl3pPr>
            <a:lvl4pPr marL="1600200" indent="-228600" eaLnBrk="0" hangingPunct="0">
              <a:defRPr sz="2400">
                <a:solidFill>
                  <a:srgbClr val="CCFF33"/>
                </a:solidFill>
                <a:latin typeface="Times New Roman" charset="0"/>
                <a:ea typeface="ＭＳ Ｐゴシック" charset="0"/>
              </a:defRPr>
            </a:lvl4pPr>
            <a:lvl5pPr marL="2057400" indent="-228600" eaLnBrk="0" hangingPunct="0">
              <a:defRPr sz="2400">
                <a:solidFill>
                  <a:srgbClr val="CCFF33"/>
                </a:solidFill>
                <a:latin typeface="Times New Roman" charset="0"/>
                <a:ea typeface="ＭＳ Ｐゴシック" charset="0"/>
              </a:defRPr>
            </a:lvl5pPr>
            <a:lvl6pPr marL="2514600" indent="-228600" eaLnBrk="0" fontAlgn="base" hangingPunct="0">
              <a:spcBef>
                <a:spcPct val="0"/>
              </a:spcBef>
              <a:spcAft>
                <a:spcPct val="0"/>
              </a:spcAft>
              <a:defRPr sz="2400">
                <a:solidFill>
                  <a:srgbClr val="CCFF33"/>
                </a:solidFill>
                <a:latin typeface="Times New Roman" charset="0"/>
                <a:ea typeface="ＭＳ Ｐゴシック" charset="0"/>
              </a:defRPr>
            </a:lvl6pPr>
            <a:lvl7pPr marL="2971800" indent="-228600" eaLnBrk="0" fontAlgn="base" hangingPunct="0">
              <a:spcBef>
                <a:spcPct val="0"/>
              </a:spcBef>
              <a:spcAft>
                <a:spcPct val="0"/>
              </a:spcAft>
              <a:defRPr sz="2400">
                <a:solidFill>
                  <a:srgbClr val="CCFF33"/>
                </a:solidFill>
                <a:latin typeface="Times New Roman" charset="0"/>
                <a:ea typeface="ＭＳ Ｐゴシック" charset="0"/>
              </a:defRPr>
            </a:lvl7pPr>
            <a:lvl8pPr marL="3429000" indent="-228600" eaLnBrk="0" fontAlgn="base" hangingPunct="0">
              <a:spcBef>
                <a:spcPct val="0"/>
              </a:spcBef>
              <a:spcAft>
                <a:spcPct val="0"/>
              </a:spcAft>
              <a:defRPr sz="2400">
                <a:solidFill>
                  <a:srgbClr val="CCFF33"/>
                </a:solidFill>
                <a:latin typeface="Times New Roman" charset="0"/>
                <a:ea typeface="ＭＳ Ｐゴシック" charset="0"/>
              </a:defRPr>
            </a:lvl8pPr>
            <a:lvl9pPr marL="3886200" indent="-228600" eaLnBrk="0" fontAlgn="base" hangingPunct="0">
              <a:spcBef>
                <a:spcPct val="0"/>
              </a:spcBef>
              <a:spcAft>
                <a:spcPct val="0"/>
              </a:spcAft>
              <a:defRPr sz="2400">
                <a:solidFill>
                  <a:srgbClr val="CCFF33"/>
                </a:solidFill>
                <a:latin typeface="Times New Roman" charset="0"/>
                <a:ea typeface="ＭＳ Ｐゴシック" charset="0"/>
              </a:defRPr>
            </a:lvl9pPr>
          </a:lstStyle>
          <a:p>
            <a:pPr eaLnBrk="1" hangingPunct="1"/>
            <a:r>
              <a:rPr lang="en-US">
                <a:solidFill>
                  <a:schemeClr val="bg1"/>
                </a:solidFill>
              </a:rPr>
              <a:t>Luis Felipe Rodríguez Jorge</a:t>
            </a:r>
          </a:p>
        </p:txBody>
      </p:sp>
      <p:sp>
        <p:nvSpPr>
          <p:cNvPr id="19462" name="TextBox 7"/>
          <p:cNvSpPr txBox="1">
            <a:spLocks noChangeArrowheads="1"/>
          </p:cNvSpPr>
          <p:nvPr/>
        </p:nvSpPr>
        <p:spPr bwMode="auto">
          <a:xfrm>
            <a:off x="6372225" y="5876925"/>
            <a:ext cx="29876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CCFF33"/>
                </a:solidFill>
                <a:latin typeface="Times New Roman" charset="0"/>
                <a:ea typeface="ＭＳ Ｐゴシック" charset="0"/>
                <a:cs typeface="ＭＳ Ｐゴシック" charset="0"/>
              </a:defRPr>
            </a:lvl1pPr>
            <a:lvl2pPr marL="742950" indent="-285750" eaLnBrk="0" hangingPunct="0">
              <a:defRPr sz="2400">
                <a:solidFill>
                  <a:srgbClr val="CCFF33"/>
                </a:solidFill>
                <a:latin typeface="Times New Roman" charset="0"/>
                <a:ea typeface="ＭＳ Ｐゴシック" charset="0"/>
              </a:defRPr>
            </a:lvl2pPr>
            <a:lvl3pPr marL="1143000" indent="-228600" eaLnBrk="0" hangingPunct="0">
              <a:defRPr sz="2400">
                <a:solidFill>
                  <a:srgbClr val="CCFF33"/>
                </a:solidFill>
                <a:latin typeface="Times New Roman" charset="0"/>
                <a:ea typeface="ＭＳ Ｐゴシック" charset="0"/>
              </a:defRPr>
            </a:lvl3pPr>
            <a:lvl4pPr marL="1600200" indent="-228600" eaLnBrk="0" hangingPunct="0">
              <a:defRPr sz="2400">
                <a:solidFill>
                  <a:srgbClr val="CCFF33"/>
                </a:solidFill>
                <a:latin typeface="Times New Roman" charset="0"/>
                <a:ea typeface="ＭＳ Ｐゴシック" charset="0"/>
              </a:defRPr>
            </a:lvl4pPr>
            <a:lvl5pPr marL="2057400" indent="-228600" eaLnBrk="0" hangingPunct="0">
              <a:defRPr sz="2400">
                <a:solidFill>
                  <a:srgbClr val="CCFF33"/>
                </a:solidFill>
                <a:latin typeface="Times New Roman" charset="0"/>
                <a:ea typeface="ＭＳ Ｐゴシック" charset="0"/>
              </a:defRPr>
            </a:lvl5pPr>
            <a:lvl6pPr marL="2514600" indent="-228600" eaLnBrk="0" fontAlgn="base" hangingPunct="0">
              <a:spcBef>
                <a:spcPct val="0"/>
              </a:spcBef>
              <a:spcAft>
                <a:spcPct val="0"/>
              </a:spcAft>
              <a:defRPr sz="2400">
                <a:solidFill>
                  <a:srgbClr val="CCFF33"/>
                </a:solidFill>
                <a:latin typeface="Times New Roman" charset="0"/>
                <a:ea typeface="ＭＳ Ｐゴシック" charset="0"/>
              </a:defRPr>
            </a:lvl6pPr>
            <a:lvl7pPr marL="2971800" indent="-228600" eaLnBrk="0" fontAlgn="base" hangingPunct="0">
              <a:spcBef>
                <a:spcPct val="0"/>
              </a:spcBef>
              <a:spcAft>
                <a:spcPct val="0"/>
              </a:spcAft>
              <a:defRPr sz="2400">
                <a:solidFill>
                  <a:srgbClr val="CCFF33"/>
                </a:solidFill>
                <a:latin typeface="Times New Roman" charset="0"/>
                <a:ea typeface="ＭＳ Ｐゴシック" charset="0"/>
              </a:defRPr>
            </a:lvl7pPr>
            <a:lvl8pPr marL="3429000" indent="-228600" eaLnBrk="0" fontAlgn="base" hangingPunct="0">
              <a:spcBef>
                <a:spcPct val="0"/>
              </a:spcBef>
              <a:spcAft>
                <a:spcPct val="0"/>
              </a:spcAft>
              <a:defRPr sz="2400">
                <a:solidFill>
                  <a:srgbClr val="CCFF33"/>
                </a:solidFill>
                <a:latin typeface="Times New Roman" charset="0"/>
                <a:ea typeface="ＭＳ Ｐゴシック" charset="0"/>
              </a:defRPr>
            </a:lvl8pPr>
            <a:lvl9pPr marL="3886200" indent="-228600" eaLnBrk="0" fontAlgn="base" hangingPunct="0">
              <a:spcBef>
                <a:spcPct val="0"/>
              </a:spcBef>
              <a:spcAft>
                <a:spcPct val="0"/>
              </a:spcAft>
              <a:defRPr sz="2400">
                <a:solidFill>
                  <a:srgbClr val="CCFF33"/>
                </a:solidFill>
                <a:latin typeface="Times New Roman" charset="0"/>
                <a:ea typeface="ＭＳ Ｐゴシック" charset="0"/>
              </a:defRPr>
            </a:lvl9pPr>
          </a:lstStyle>
          <a:p>
            <a:pPr eaLnBrk="1" hangingPunct="1"/>
            <a:r>
              <a:rPr lang="en-US">
                <a:solidFill>
                  <a:schemeClr val="bg1"/>
                </a:solidFill>
              </a:rPr>
              <a:t>IRyA, UNAM  y</a:t>
            </a:r>
          </a:p>
          <a:p>
            <a:pPr eaLnBrk="1" hangingPunct="1"/>
            <a:r>
              <a:rPr lang="en-US">
                <a:solidFill>
                  <a:schemeClr val="bg1"/>
                </a:solidFill>
              </a:rPr>
              <a:t> El Colegio Nacional</a:t>
            </a: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¿Se </a:t>
            </a:r>
            <a:r>
              <a:rPr lang="en-US" dirty="0" err="1" smtClean="0"/>
              <a:t>crea</a:t>
            </a:r>
            <a:r>
              <a:rPr lang="en-US" dirty="0" smtClean="0"/>
              <a:t> </a:t>
            </a:r>
            <a:r>
              <a:rPr lang="en-US" dirty="0" err="1" smtClean="0"/>
              <a:t>necesariamente</a:t>
            </a:r>
            <a:r>
              <a:rPr lang="en-US" dirty="0" smtClean="0"/>
              <a:t> </a:t>
            </a:r>
            <a:r>
              <a:rPr lang="en-US" dirty="0" err="1" smtClean="0"/>
              <a:t>una</a:t>
            </a:r>
            <a:r>
              <a:rPr lang="en-US" dirty="0" smtClean="0"/>
              <a:t> supernova?</a:t>
            </a:r>
            <a:endParaRPr lang="en-US" dirty="0"/>
          </a:p>
        </p:txBody>
      </p:sp>
      <p:pic>
        <p:nvPicPr>
          <p:cNvPr id="4" name="Content Placeholder 3" descr="Screen Shot 2016-10-20 at 12.01.59 AM.png"/>
          <p:cNvPicPr>
            <a:picLocks noGrp="1" noChangeAspect="1"/>
          </p:cNvPicPr>
          <p:nvPr>
            <p:ph idx="1"/>
          </p:nvPr>
        </p:nvPicPr>
        <p:blipFill>
          <a:blip r:embed="rId2">
            <a:extLst>
              <a:ext uri="{28A0092B-C50C-407E-A947-70E740481C1C}">
                <a14:useLocalDpi xmlns:a14="http://schemas.microsoft.com/office/drawing/2010/main" val="0"/>
              </a:ext>
            </a:extLst>
          </a:blip>
          <a:srcRect l="-113233" r="-113233"/>
          <a:stretch>
            <a:fillRect/>
          </a:stretch>
        </p:blipFill>
        <p:spPr>
          <a:xfrm>
            <a:off x="-1981200" y="1844675"/>
            <a:ext cx="8977313" cy="4752975"/>
          </a:xfrm>
        </p:spPr>
      </p:pic>
      <p:sp>
        <p:nvSpPr>
          <p:cNvPr id="124931" name="TextBox 4"/>
          <p:cNvSpPr txBox="1">
            <a:spLocks noChangeArrowheads="1"/>
          </p:cNvSpPr>
          <p:nvPr/>
        </p:nvSpPr>
        <p:spPr bwMode="auto">
          <a:xfrm>
            <a:off x="4500563" y="2492375"/>
            <a:ext cx="19431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CCFF33"/>
                </a:solidFill>
                <a:latin typeface="Times New Roman" charset="0"/>
                <a:ea typeface="ＭＳ Ｐゴシック" charset="0"/>
                <a:cs typeface="ＭＳ Ｐゴシック" charset="0"/>
              </a:defRPr>
            </a:lvl1pPr>
            <a:lvl2pPr marL="742950" indent="-285750" eaLnBrk="0" hangingPunct="0">
              <a:defRPr sz="2400">
                <a:solidFill>
                  <a:srgbClr val="CCFF33"/>
                </a:solidFill>
                <a:latin typeface="Times New Roman" charset="0"/>
                <a:ea typeface="ＭＳ Ｐゴシック" charset="0"/>
              </a:defRPr>
            </a:lvl2pPr>
            <a:lvl3pPr marL="1143000" indent="-228600" eaLnBrk="0" hangingPunct="0">
              <a:defRPr sz="2400">
                <a:solidFill>
                  <a:srgbClr val="CCFF33"/>
                </a:solidFill>
                <a:latin typeface="Times New Roman" charset="0"/>
                <a:ea typeface="ＭＳ Ｐゴシック" charset="0"/>
              </a:defRPr>
            </a:lvl3pPr>
            <a:lvl4pPr marL="1600200" indent="-228600" eaLnBrk="0" hangingPunct="0">
              <a:defRPr sz="2400">
                <a:solidFill>
                  <a:srgbClr val="CCFF33"/>
                </a:solidFill>
                <a:latin typeface="Times New Roman" charset="0"/>
                <a:ea typeface="ＭＳ Ｐゴシック" charset="0"/>
              </a:defRPr>
            </a:lvl4pPr>
            <a:lvl5pPr marL="2057400" indent="-228600" eaLnBrk="0" hangingPunct="0">
              <a:defRPr sz="2400">
                <a:solidFill>
                  <a:srgbClr val="CCFF33"/>
                </a:solidFill>
                <a:latin typeface="Times New Roman" charset="0"/>
                <a:ea typeface="ＭＳ Ｐゴシック" charset="0"/>
              </a:defRPr>
            </a:lvl5pPr>
            <a:lvl6pPr marL="2514600" indent="-228600" eaLnBrk="0" fontAlgn="base" hangingPunct="0">
              <a:spcBef>
                <a:spcPct val="0"/>
              </a:spcBef>
              <a:spcAft>
                <a:spcPct val="0"/>
              </a:spcAft>
              <a:defRPr sz="2400">
                <a:solidFill>
                  <a:srgbClr val="CCFF33"/>
                </a:solidFill>
                <a:latin typeface="Times New Roman" charset="0"/>
                <a:ea typeface="ＭＳ Ｐゴシック" charset="0"/>
              </a:defRPr>
            </a:lvl6pPr>
            <a:lvl7pPr marL="2971800" indent="-228600" eaLnBrk="0" fontAlgn="base" hangingPunct="0">
              <a:spcBef>
                <a:spcPct val="0"/>
              </a:spcBef>
              <a:spcAft>
                <a:spcPct val="0"/>
              </a:spcAft>
              <a:defRPr sz="2400">
                <a:solidFill>
                  <a:srgbClr val="CCFF33"/>
                </a:solidFill>
                <a:latin typeface="Times New Roman" charset="0"/>
                <a:ea typeface="ＭＳ Ｐゴシック" charset="0"/>
              </a:defRPr>
            </a:lvl7pPr>
            <a:lvl8pPr marL="3429000" indent="-228600" eaLnBrk="0" fontAlgn="base" hangingPunct="0">
              <a:spcBef>
                <a:spcPct val="0"/>
              </a:spcBef>
              <a:spcAft>
                <a:spcPct val="0"/>
              </a:spcAft>
              <a:defRPr sz="2400">
                <a:solidFill>
                  <a:srgbClr val="CCFF33"/>
                </a:solidFill>
                <a:latin typeface="Times New Roman" charset="0"/>
                <a:ea typeface="ＭＳ Ｐゴシック" charset="0"/>
              </a:defRPr>
            </a:lvl8pPr>
            <a:lvl9pPr marL="3886200" indent="-228600" eaLnBrk="0" fontAlgn="base" hangingPunct="0">
              <a:spcBef>
                <a:spcPct val="0"/>
              </a:spcBef>
              <a:spcAft>
                <a:spcPct val="0"/>
              </a:spcAft>
              <a:defRPr sz="2400">
                <a:solidFill>
                  <a:srgbClr val="CCFF33"/>
                </a:solidFill>
                <a:latin typeface="Times New Roman" charset="0"/>
                <a:ea typeface="ＭＳ Ｐゴシック" charset="0"/>
              </a:defRPr>
            </a:lvl9pPr>
          </a:lstStyle>
          <a:p>
            <a:pPr eaLnBrk="1" hangingPunct="1"/>
            <a:r>
              <a:rPr lang="en-US" sz="4800">
                <a:solidFill>
                  <a:schemeClr val="tx1"/>
                </a:solidFill>
              </a:rPr>
              <a:t>2007</a:t>
            </a:r>
          </a:p>
        </p:txBody>
      </p:sp>
      <p:sp>
        <p:nvSpPr>
          <p:cNvPr id="124932" name="TextBox 5"/>
          <p:cNvSpPr txBox="1">
            <a:spLocks noChangeArrowheads="1"/>
          </p:cNvSpPr>
          <p:nvPr/>
        </p:nvSpPr>
        <p:spPr bwMode="auto">
          <a:xfrm>
            <a:off x="4643438" y="4868863"/>
            <a:ext cx="19446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CCFF33"/>
                </a:solidFill>
                <a:latin typeface="Times New Roman" charset="0"/>
                <a:ea typeface="ＭＳ Ｐゴシック" charset="0"/>
                <a:cs typeface="ＭＳ Ｐゴシック" charset="0"/>
              </a:defRPr>
            </a:lvl1pPr>
            <a:lvl2pPr marL="742950" indent="-285750" eaLnBrk="0" hangingPunct="0">
              <a:defRPr sz="2400">
                <a:solidFill>
                  <a:srgbClr val="CCFF33"/>
                </a:solidFill>
                <a:latin typeface="Times New Roman" charset="0"/>
                <a:ea typeface="ＭＳ Ｐゴシック" charset="0"/>
              </a:defRPr>
            </a:lvl2pPr>
            <a:lvl3pPr marL="1143000" indent="-228600" eaLnBrk="0" hangingPunct="0">
              <a:defRPr sz="2400">
                <a:solidFill>
                  <a:srgbClr val="CCFF33"/>
                </a:solidFill>
                <a:latin typeface="Times New Roman" charset="0"/>
                <a:ea typeface="ＭＳ Ｐゴシック" charset="0"/>
              </a:defRPr>
            </a:lvl3pPr>
            <a:lvl4pPr marL="1600200" indent="-228600" eaLnBrk="0" hangingPunct="0">
              <a:defRPr sz="2400">
                <a:solidFill>
                  <a:srgbClr val="CCFF33"/>
                </a:solidFill>
                <a:latin typeface="Times New Roman" charset="0"/>
                <a:ea typeface="ＭＳ Ｐゴシック" charset="0"/>
              </a:defRPr>
            </a:lvl4pPr>
            <a:lvl5pPr marL="2057400" indent="-228600" eaLnBrk="0" hangingPunct="0">
              <a:defRPr sz="2400">
                <a:solidFill>
                  <a:srgbClr val="CCFF33"/>
                </a:solidFill>
                <a:latin typeface="Times New Roman" charset="0"/>
                <a:ea typeface="ＭＳ Ｐゴシック" charset="0"/>
              </a:defRPr>
            </a:lvl5pPr>
            <a:lvl6pPr marL="2514600" indent="-228600" eaLnBrk="0" fontAlgn="base" hangingPunct="0">
              <a:spcBef>
                <a:spcPct val="0"/>
              </a:spcBef>
              <a:spcAft>
                <a:spcPct val="0"/>
              </a:spcAft>
              <a:defRPr sz="2400">
                <a:solidFill>
                  <a:srgbClr val="CCFF33"/>
                </a:solidFill>
                <a:latin typeface="Times New Roman" charset="0"/>
                <a:ea typeface="ＭＳ Ｐゴシック" charset="0"/>
              </a:defRPr>
            </a:lvl6pPr>
            <a:lvl7pPr marL="2971800" indent="-228600" eaLnBrk="0" fontAlgn="base" hangingPunct="0">
              <a:spcBef>
                <a:spcPct val="0"/>
              </a:spcBef>
              <a:spcAft>
                <a:spcPct val="0"/>
              </a:spcAft>
              <a:defRPr sz="2400">
                <a:solidFill>
                  <a:srgbClr val="CCFF33"/>
                </a:solidFill>
                <a:latin typeface="Times New Roman" charset="0"/>
                <a:ea typeface="ＭＳ Ｐゴシック" charset="0"/>
              </a:defRPr>
            </a:lvl7pPr>
            <a:lvl8pPr marL="3429000" indent="-228600" eaLnBrk="0" fontAlgn="base" hangingPunct="0">
              <a:spcBef>
                <a:spcPct val="0"/>
              </a:spcBef>
              <a:spcAft>
                <a:spcPct val="0"/>
              </a:spcAft>
              <a:defRPr sz="2400">
                <a:solidFill>
                  <a:srgbClr val="CCFF33"/>
                </a:solidFill>
                <a:latin typeface="Times New Roman" charset="0"/>
                <a:ea typeface="ＭＳ Ｐゴシック" charset="0"/>
              </a:defRPr>
            </a:lvl8pPr>
            <a:lvl9pPr marL="3886200" indent="-228600" eaLnBrk="0" fontAlgn="base" hangingPunct="0">
              <a:spcBef>
                <a:spcPct val="0"/>
              </a:spcBef>
              <a:spcAft>
                <a:spcPct val="0"/>
              </a:spcAft>
              <a:defRPr sz="2400">
                <a:solidFill>
                  <a:srgbClr val="CCFF33"/>
                </a:solidFill>
                <a:latin typeface="Times New Roman" charset="0"/>
                <a:ea typeface="ＭＳ Ｐゴシック" charset="0"/>
              </a:defRPr>
            </a:lvl9pPr>
          </a:lstStyle>
          <a:p>
            <a:pPr eaLnBrk="1" hangingPunct="1"/>
            <a:r>
              <a:rPr lang="en-US" sz="4800">
                <a:solidFill>
                  <a:schemeClr val="tx1"/>
                </a:solidFill>
              </a:rPr>
              <a:t>2015</a:t>
            </a:r>
          </a:p>
        </p:txBody>
      </p:sp>
    </p:spTree>
    <p:extLst>
      <p:ext uri="{BB962C8B-B14F-4D97-AF65-F5344CB8AC3E}">
        <p14:creationId xmlns:p14="http://schemas.microsoft.com/office/powerpoint/2010/main" val="3736838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1026"/>
          <p:cNvSpPr>
            <a:spLocks noGrp="1" noChangeArrowheads="1"/>
          </p:cNvSpPr>
          <p:nvPr>
            <p:ph type="title"/>
          </p:nvPr>
        </p:nvSpPr>
        <p:spPr/>
        <p:txBody>
          <a:bodyPr/>
          <a:lstStyle/>
          <a:p>
            <a:pPr eaLnBrk="1" hangingPunct="1">
              <a:defRPr/>
            </a:pPr>
            <a:endParaRPr lang="en-US" smtClean="0">
              <a:cs typeface="+mj-cs"/>
            </a:endParaRPr>
          </a:p>
        </p:txBody>
      </p:sp>
      <p:sp>
        <p:nvSpPr>
          <p:cNvPr id="57347" name="Rectangle 1027"/>
          <p:cNvSpPr>
            <a:spLocks noGrp="1" noChangeArrowheads="1"/>
          </p:cNvSpPr>
          <p:nvPr>
            <p:ph type="body" idx="1"/>
          </p:nvPr>
        </p:nvSpPr>
        <p:spPr/>
        <p:txBody>
          <a:bodyPr/>
          <a:lstStyle/>
          <a:p>
            <a:pPr eaLnBrk="1" hangingPunct="1">
              <a:defRPr/>
            </a:pPr>
            <a:endParaRPr lang="en-US" smtClean="0">
              <a:cs typeface="+mn-cs"/>
            </a:endParaRPr>
          </a:p>
        </p:txBody>
      </p:sp>
      <p:pic>
        <p:nvPicPr>
          <p:cNvPr id="55299" name="Picture 1028" descr="thorn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00100"/>
            <a:ext cx="9144000"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defRPr/>
            </a:pPr>
            <a:r>
              <a:rPr lang="es-ES_tradnl" sz="4000" dirty="0" smtClean="0">
                <a:cs typeface="+mj-cs"/>
              </a:rPr>
              <a:t>¿Pero, cómo demostrar que existen los hoyos negros?</a:t>
            </a:r>
            <a:endParaRPr lang="es-ES" sz="4000" dirty="0" smtClean="0">
              <a:cs typeface="+mj-cs"/>
            </a:endParaRPr>
          </a:p>
        </p:txBody>
      </p:sp>
      <p:sp>
        <p:nvSpPr>
          <p:cNvPr id="18435" name="Rectangle 3"/>
          <p:cNvSpPr>
            <a:spLocks noGrp="1" noChangeArrowheads="1"/>
          </p:cNvSpPr>
          <p:nvPr>
            <p:ph type="body" idx="1"/>
          </p:nvPr>
        </p:nvSpPr>
        <p:spPr>
          <a:xfrm>
            <a:off x="684213" y="1844675"/>
            <a:ext cx="7772400" cy="4114800"/>
          </a:xfrm>
        </p:spPr>
        <p:txBody>
          <a:bodyPr/>
          <a:lstStyle/>
          <a:p>
            <a:pPr eaLnBrk="1" hangingPunct="1">
              <a:defRPr/>
            </a:pPr>
            <a:endParaRPr lang="en-US" smtClean="0">
              <a:cs typeface="+mn-cs"/>
            </a:endParaRPr>
          </a:p>
        </p:txBody>
      </p:sp>
      <p:sp>
        <p:nvSpPr>
          <p:cNvPr id="18436" name="Text Box 4"/>
          <p:cNvSpPr txBox="1">
            <a:spLocks noChangeArrowheads="1"/>
          </p:cNvSpPr>
          <p:nvPr/>
        </p:nvSpPr>
        <p:spPr bwMode="auto">
          <a:xfrm>
            <a:off x="533400" y="2057400"/>
            <a:ext cx="8077200" cy="230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3600" dirty="0">
                <a:solidFill>
                  <a:srgbClr val="FF0000"/>
                </a:solidFill>
                <a:cs typeface="+mn-cs"/>
              </a:rPr>
              <a:t>Intrínsecamente, los hoyos negros no emiten nada (hay que recordar que ni la luz puede escapar de ellos). La radiación de </a:t>
            </a:r>
            <a:r>
              <a:rPr lang="es-ES_tradnl" sz="3600" dirty="0" err="1">
                <a:solidFill>
                  <a:srgbClr val="FF0000"/>
                </a:solidFill>
                <a:cs typeface="+mn-cs"/>
              </a:rPr>
              <a:t>Hawking</a:t>
            </a:r>
            <a:r>
              <a:rPr lang="es-ES_tradnl" sz="3600" dirty="0">
                <a:solidFill>
                  <a:srgbClr val="FF0000"/>
                </a:solidFill>
                <a:cs typeface="+mn-cs"/>
              </a:rPr>
              <a:t> es indetectable.</a:t>
            </a:r>
            <a:endParaRPr lang="es-ES" sz="3600" dirty="0">
              <a:solidFill>
                <a:srgbClr val="FF0000"/>
              </a:solidFill>
              <a:cs typeface="+mn-cs"/>
            </a:endParaRPr>
          </a:p>
        </p:txBody>
      </p:sp>
      <p:sp>
        <p:nvSpPr>
          <p:cNvPr id="18437" name="Text Box 5"/>
          <p:cNvSpPr txBox="1">
            <a:spLocks noChangeArrowheads="1"/>
          </p:cNvSpPr>
          <p:nvPr/>
        </p:nvSpPr>
        <p:spPr bwMode="auto">
          <a:xfrm>
            <a:off x="468313" y="4581525"/>
            <a:ext cx="8382000" cy="173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3600" dirty="0">
                <a:solidFill>
                  <a:srgbClr val="0033CC"/>
                </a:solidFill>
                <a:cs typeface="+mn-cs"/>
              </a:rPr>
              <a:t>Entonces, hay que tratar de detectarlos indirectamente, por su efecto sobre otros cuerpos cósmicos que estén cerca de ellos.</a:t>
            </a:r>
            <a:endParaRPr lang="es-ES" sz="3600" dirty="0">
              <a:solidFill>
                <a:srgbClr val="0033CC"/>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defRPr/>
            </a:pPr>
            <a:endParaRPr lang="en-US" smtClean="0">
              <a:cs typeface="+mj-cs"/>
            </a:endParaRPr>
          </a:p>
        </p:txBody>
      </p:sp>
      <p:sp>
        <p:nvSpPr>
          <p:cNvPr id="2048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59395" name="Picture 4" descr="grav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286000"/>
            <a:ext cx="6069013" cy="404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Text Box 5"/>
          <p:cNvSpPr txBox="1">
            <a:spLocks noChangeArrowheads="1"/>
          </p:cNvSpPr>
          <p:nvPr/>
        </p:nvSpPr>
        <p:spPr bwMode="auto">
          <a:xfrm>
            <a:off x="838200" y="381000"/>
            <a:ext cx="75438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3200">
                <a:solidFill>
                  <a:schemeClr val="tx1"/>
                </a:solidFill>
                <a:cs typeface="+mn-cs"/>
              </a:rPr>
              <a:t>Si podemos medir la velocidad de un cuerpo y su distancia al hoyo negro, podemos estimar la masa del hoyo negro.</a:t>
            </a:r>
            <a:endParaRPr lang="es-ES" sz="3200">
              <a:solidFill>
                <a:schemeClr val="tx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a:xfrm>
            <a:off x="611188" y="188913"/>
            <a:ext cx="7772400" cy="1143000"/>
          </a:xfrm>
        </p:spPr>
        <p:txBody>
          <a:bodyPr/>
          <a:lstStyle/>
          <a:p>
            <a:pPr eaLnBrk="1" hangingPunct="1">
              <a:defRPr/>
            </a:pPr>
            <a:r>
              <a:rPr lang="es-ES_tradnl" sz="4000" dirty="0" smtClean="0">
                <a:cs typeface="+mj-cs"/>
              </a:rPr>
              <a:t>¿Cómo podemos buscar a los hoyos negros astronómicamente?</a:t>
            </a:r>
            <a:endParaRPr lang="es-ES" sz="4000" dirty="0" smtClean="0">
              <a:cs typeface="+mj-cs"/>
            </a:endParaRPr>
          </a:p>
        </p:txBody>
      </p:sp>
      <p:sp>
        <p:nvSpPr>
          <p:cNvPr id="141315" name="Rectangle 3"/>
          <p:cNvSpPr>
            <a:spLocks noGrp="1" noChangeArrowheads="1"/>
          </p:cNvSpPr>
          <p:nvPr>
            <p:ph type="body" idx="1"/>
          </p:nvPr>
        </p:nvSpPr>
        <p:spPr>
          <a:xfrm>
            <a:off x="685800" y="1981200"/>
            <a:ext cx="3238500" cy="4114800"/>
          </a:xfrm>
        </p:spPr>
        <p:txBody>
          <a:bodyPr/>
          <a:lstStyle/>
          <a:p>
            <a:pPr eaLnBrk="1" hangingPunct="1">
              <a:defRPr/>
            </a:pPr>
            <a:r>
              <a:rPr lang="es-ES_tradnl" dirty="0" smtClean="0">
                <a:cs typeface="+mn-cs"/>
              </a:rPr>
              <a:t>La astronomía de rayos X jugó en esto un papel clave.</a:t>
            </a:r>
            <a:endParaRPr lang="es-ES" dirty="0" smtClean="0">
              <a:cs typeface="+mn-cs"/>
            </a:endParaRPr>
          </a:p>
        </p:txBody>
      </p:sp>
      <p:pic>
        <p:nvPicPr>
          <p:cNvPr id="61443" name="Picture 1028" descr="uhur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1392238"/>
            <a:ext cx="4427537" cy="546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032"/>
          <p:cNvSpPr txBox="1">
            <a:spLocks noChangeArrowheads="1"/>
          </p:cNvSpPr>
          <p:nvPr/>
        </p:nvSpPr>
        <p:spPr bwMode="auto">
          <a:xfrm>
            <a:off x="5940425" y="4868863"/>
            <a:ext cx="29718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spcBef>
                <a:spcPct val="50000"/>
              </a:spcBef>
              <a:buFontTx/>
              <a:buNone/>
              <a:defRPr/>
            </a:pPr>
            <a:r>
              <a:rPr lang="es-ES" smtClean="0">
                <a:solidFill>
                  <a:srgbClr val="FFFFCC"/>
                </a:solidFill>
                <a:cs typeface="+mn-cs"/>
              </a:rPr>
              <a:t>Satélite UHURU</a:t>
            </a:r>
            <a:endParaRPr lang="es-ES" dirty="0" smtClean="0">
              <a:solidFill>
                <a:srgbClr val="FFFFCC"/>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defRPr/>
            </a:pPr>
            <a:endParaRPr lang="en-US" smtClean="0">
              <a:cs typeface="+mj-cs"/>
            </a:endParaRPr>
          </a:p>
        </p:txBody>
      </p:sp>
      <p:sp>
        <p:nvSpPr>
          <p:cNvPr id="5120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63491" name="Picture 4" descr="binary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8625"/>
            <a:ext cx="9144000" cy="600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5" name="Text Box 5"/>
          <p:cNvSpPr txBox="1">
            <a:spLocks noChangeArrowheads="1"/>
          </p:cNvSpPr>
          <p:nvPr/>
        </p:nvSpPr>
        <p:spPr bwMode="auto">
          <a:xfrm>
            <a:off x="3733800" y="5562600"/>
            <a:ext cx="48768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4000">
                <a:solidFill>
                  <a:srgbClr val="FFCC99"/>
                </a:solidFill>
                <a:cs typeface="+mn-cs"/>
              </a:rPr>
              <a:t>Binaria de Rayos X</a:t>
            </a:r>
            <a:endParaRPr lang="es-ES" sz="4000">
              <a:solidFill>
                <a:srgbClr val="FFCC99"/>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endParaRPr lang="en-US" smtClean="0">
              <a:cs typeface="+mj-cs"/>
            </a:endParaRPr>
          </a:p>
        </p:txBody>
      </p:sp>
      <p:sp>
        <p:nvSpPr>
          <p:cNvPr id="82947"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65539" name="Picture 4" descr="giaccon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850" y="0"/>
            <a:ext cx="51911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9" name="Text Box 5"/>
          <p:cNvSpPr txBox="1">
            <a:spLocks noChangeArrowheads="1"/>
          </p:cNvSpPr>
          <p:nvPr/>
        </p:nvSpPr>
        <p:spPr bwMode="auto">
          <a:xfrm>
            <a:off x="2339975" y="5373688"/>
            <a:ext cx="4572000" cy="1249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4400">
                <a:solidFill>
                  <a:srgbClr val="FF0066"/>
                </a:solidFill>
                <a:cs typeface="+mn-cs"/>
              </a:rPr>
              <a:t>Riccardo Giacconi </a:t>
            </a:r>
            <a:r>
              <a:rPr lang="es-ES" sz="3200">
                <a:solidFill>
                  <a:srgbClr val="FF0066"/>
                </a:solidFill>
                <a:cs typeface="+mn-cs"/>
              </a:rPr>
              <a:t>Premio Nobel Física 2002</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5"/>
          <p:cNvSpPr>
            <a:spLocks noGrp="1" noChangeArrowheads="1"/>
          </p:cNvSpPr>
          <p:nvPr>
            <p:ph type="title"/>
          </p:nvPr>
        </p:nvSpPr>
        <p:spPr/>
        <p:txBody>
          <a:bodyPr/>
          <a:lstStyle/>
          <a:p>
            <a:pPr eaLnBrk="1" hangingPunct="1">
              <a:defRPr/>
            </a:pPr>
            <a:endParaRPr lang="en-US" smtClean="0">
              <a:cs typeface="+mj-cs"/>
            </a:endParaRPr>
          </a:p>
        </p:txBody>
      </p:sp>
      <p:pic>
        <p:nvPicPr>
          <p:cNvPr id="128004" name="an_explo.avi">
            <a:hlinkClick r:id="" action="ppaction://media"/>
          </p:cNvPr>
          <p:cNvPicPr>
            <a:picLocks noGrp="1" noRot="1" noChangeAspect="1" noChangeArrowheads="1"/>
          </p:cNvPicPr>
          <p:nvPr>
            <p:ph idx="1"/>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a:xfrm>
            <a:off x="0" y="0"/>
            <a:ext cx="9145588" cy="6859588"/>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7000" fill="hold"/>
                                        <p:tgtEl>
                                          <p:spTgt spid="12800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28004"/>
                </p:tgtEl>
              </p:cMediaNode>
            </p:video>
            <p:seq concurrent="1" nextAc="seek">
              <p:cTn id="8" restart="whenNotActive" fill="hold" evtFilter="cancelBubble" nodeType="interactiveSeq">
                <p:stCondLst>
                  <p:cond evt="onClick" delay="0">
                    <p:tgtEl>
                      <p:spTgt spid="12800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28004"/>
                                        </p:tgtEl>
                                      </p:cBhvr>
                                    </p:cmd>
                                  </p:childTnLst>
                                </p:cTn>
                              </p:par>
                            </p:childTnLst>
                          </p:cTn>
                        </p:par>
                      </p:childTnLst>
                    </p:cTn>
                  </p:par>
                </p:childTnLst>
              </p:cTn>
              <p:nextCondLst>
                <p:cond evt="onClick" delay="0">
                  <p:tgtEl>
                    <p:spTgt spid="12800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sn_explo_NEW.mp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78879" y="548680"/>
            <a:ext cx="7396427" cy="5547320"/>
          </a:xfrm>
        </p:spPr>
      </p:pic>
    </p:spTree>
    <p:extLst>
      <p:ext uri="{BB962C8B-B14F-4D97-AF65-F5344CB8AC3E}">
        <p14:creationId xmlns:p14="http://schemas.microsoft.com/office/powerpoint/2010/main" val="18509220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pPr eaLnBrk="1" hangingPunct="1">
              <a:defRPr/>
            </a:pPr>
            <a:endParaRPr lang="en-US" smtClean="0">
              <a:cs typeface="+mj-cs"/>
            </a:endParaRPr>
          </a:p>
        </p:txBody>
      </p:sp>
      <p:sp>
        <p:nvSpPr>
          <p:cNvPr id="34304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343044" name="binariarayosX.mpg" descr="/Users/luisfr/Downloads/Mis Presentaciones/HOYOSNEGROS/binariarayosX.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7921" fill="hold"/>
                                        <p:tgtEl>
                                          <p:spTgt spid="34304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343044"/>
                </p:tgtEl>
              </p:cMediaNode>
            </p:video>
            <p:seq concurrent="1" nextAc="seek">
              <p:cTn id="8" restart="whenNotActive" fill="hold" evtFilter="cancelBubble" nodeType="interactiveSeq">
                <p:stCondLst>
                  <p:cond evt="onClick" delay="0">
                    <p:tgtEl>
                      <p:spTgt spid="34304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343044"/>
                                        </p:tgtEl>
                                      </p:cBhvr>
                                    </p:cmd>
                                  </p:childTnLst>
                                </p:cTn>
                              </p:par>
                            </p:childTnLst>
                          </p:cTn>
                        </p:par>
                      </p:childTnLst>
                    </p:cTn>
                  </p:par>
                </p:childTnLst>
              </p:cTn>
              <p:nextCondLst>
                <p:cond evt="onClick" delay="0">
                  <p:tgtEl>
                    <p:spTgt spid="34304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4850" name="Rectangle 2"/>
          <p:cNvSpPr>
            <a:spLocks noGrp="1" noChangeArrowheads="1"/>
          </p:cNvSpPr>
          <p:nvPr>
            <p:ph type="title"/>
          </p:nvPr>
        </p:nvSpPr>
        <p:spPr/>
        <p:txBody>
          <a:bodyPr/>
          <a:lstStyle/>
          <a:p>
            <a:pPr eaLnBrk="1" hangingPunct="1">
              <a:defRPr/>
            </a:pPr>
            <a:endParaRPr lang="en-US" smtClean="0">
              <a:cs typeface="+mj-cs"/>
            </a:endParaRPr>
          </a:p>
        </p:txBody>
      </p:sp>
      <p:sp>
        <p:nvSpPr>
          <p:cNvPr id="33485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20483" name="Picture 4" descr="einst_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8850" y="0"/>
            <a:ext cx="4686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4853" name="Text Box 5"/>
          <p:cNvSpPr txBox="1">
            <a:spLocks noChangeArrowheads="1"/>
          </p:cNvSpPr>
          <p:nvPr/>
        </p:nvSpPr>
        <p:spPr bwMode="auto">
          <a:xfrm>
            <a:off x="228600" y="4572000"/>
            <a:ext cx="85344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3600">
                <a:solidFill>
                  <a:srgbClr val="FF0066"/>
                </a:solidFill>
                <a:cs typeface="+mn-cs"/>
              </a:rPr>
              <a:t>La materia le dice al espacio como curvarse, el espacio le dice a la materia como moverse</a:t>
            </a:r>
            <a:endParaRPr lang="es-ES" sz="3600">
              <a:solidFill>
                <a:srgbClr val="FF0066"/>
              </a:solidFill>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defRPr/>
            </a:pPr>
            <a:endParaRPr lang="en-US" smtClean="0">
              <a:cs typeface="+mj-cs"/>
            </a:endParaRPr>
          </a:p>
        </p:txBody>
      </p:sp>
      <p:sp>
        <p:nvSpPr>
          <p:cNvPr id="6144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71683" name="Picture 4" descr="orosz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4313"/>
            <a:ext cx="9144000" cy="642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defRPr/>
            </a:pPr>
            <a:endParaRPr lang="en-US" smtClean="0">
              <a:cs typeface="+mj-cs"/>
            </a:endParaRPr>
          </a:p>
        </p:txBody>
      </p:sp>
      <p:sp>
        <p:nvSpPr>
          <p:cNvPr id="5837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73731" name="Picture 4" descr="remill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5838" y="0"/>
            <a:ext cx="5484812"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defRPr/>
            </a:pPr>
            <a:endParaRPr lang="en-US" smtClean="0">
              <a:cs typeface="+mj-cs"/>
            </a:endParaRPr>
          </a:p>
        </p:txBody>
      </p:sp>
      <p:sp>
        <p:nvSpPr>
          <p:cNvPr id="11264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75779" name="Picture 4" descr="mass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877"/>
            <a:ext cx="4555232" cy="675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Text Box 5"/>
          <p:cNvSpPr txBox="1">
            <a:spLocks noChangeArrowheads="1"/>
          </p:cNvSpPr>
          <p:nvPr/>
        </p:nvSpPr>
        <p:spPr bwMode="auto">
          <a:xfrm>
            <a:off x="5181600" y="762000"/>
            <a:ext cx="35052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rgbClr val="CC0000"/>
                </a:solidFill>
                <a:cs typeface="+mn-cs"/>
              </a:rPr>
              <a:t>Masa de objectos compactos en sistemas binarios.</a:t>
            </a:r>
            <a:endParaRPr lang="es-ES" sz="2800">
              <a:solidFill>
                <a:srgbClr val="CC0000"/>
              </a:solidFill>
              <a:cs typeface="+mn-cs"/>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pPr eaLnBrk="1" hangingPunct="1">
              <a:defRPr/>
            </a:pPr>
            <a:endParaRPr lang="en-US" smtClean="0">
              <a:cs typeface="+mj-cs"/>
            </a:endParaRPr>
          </a:p>
        </p:txBody>
      </p:sp>
      <p:sp>
        <p:nvSpPr>
          <p:cNvPr id="113667"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77827" name="Picture 4" descr="gallaryx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0638"/>
            <a:ext cx="8077200" cy="6899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defRPr/>
            </a:pPr>
            <a:endParaRPr lang="en-US" smtClean="0">
              <a:cs typeface="+mj-cs"/>
            </a:endParaRPr>
          </a:p>
        </p:txBody>
      </p:sp>
      <p:sp>
        <p:nvSpPr>
          <p:cNvPr id="60419" name="Rectangle 3"/>
          <p:cNvSpPr>
            <a:spLocks noGrp="1" noChangeArrowheads="1"/>
          </p:cNvSpPr>
          <p:nvPr>
            <p:ph type="body" idx="1"/>
          </p:nvPr>
        </p:nvSpPr>
        <p:spPr/>
        <p:txBody>
          <a:bodyPr/>
          <a:lstStyle/>
          <a:p>
            <a:pPr eaLnBrk="1" hangingPunct="1">
              <a:defRPr/>
            </a:pPr>
            <a:endParaRPr lang="en-US" smtClean="0">
              <a:cs typeface="+mn-cs"/>
            </a:endParaRPr>
          </a:p>
        </p:txBody>
      </p:sp>
      <p:sp>
        <p:nvSpPr>
          <p:cNvPr id="60420" name="Text Box 4"/>
          <p:cNvSpPr txBox="1">
            <a:spLocks noChangeArrowheads="1"/>
          </p:cNvSpPr>
          <p:nvPr/>
        </p:nvSpPr>
        <p:spPr bwMode="auto">
          <a:xfrm>
            <a:off x="533400" y="533400"/>
            <a:ext cx="8305800" cy="5262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dirty="0">
                <a:solidFill>
                  <a:schemeClr val="tx1"/>
                </a:solidFill>
                <a:cs typeface="+mn-cs"/>
              </a:rPr>
              <a:t>En la actualidad se conocen alrededor de 30 sistemas binarios de rayos X en los que la masa de la estrella “muerta” excede 3 veces la masa del Sol y por lo tanto se cree que es un hoyo negro.</a:t>
            </a:r>
          </a:p>
          <a:p>
            <a:pPr>
              <a:spcBef>
                <a:spcPct val="50000"/>
              </a:spcBef>
              <a:defRPr/>
            </a:pPr>
            <a:r>
              <a:rPr lang="es-ES_tradnl" sz="2800" dirty="0">
                <a:solidFill>
                  <a:schemeClr val="tx1"/>
                </a:solidFill>
                <a:cs typeface="+mn-cs"/>
              </a:rPr>
              <a:t>La presencia del hoyo negro se deduce de manera indirecta: a través de los movimientos de la estrella compañera y de las características del disco de acreción.</a:t>
            </a:r>
          </a:p>
          <a:p>
            <a:pPr>
              <a:spcBef>
                <a:spcPct val="50000"/>
              </a:spcBef>
              <a:defRPr/>
            </a:pPr>
            <a:r>
              <a:rPr lang="es-ES_tradnl" sz="2800" dirty="0">
                <a:solidFill>
                  <a:schemeClr val="tx1"/>
                </a:solidFill>
                <a:cs typeface="+mn-cs"/>
              </a:rPr>
              <a:t>Se estima que en nuestra Galaxia hay del orden de 10</a:t>
            </a:r>
            <a:r>
              <a:rPr lang="es-ES_tradnl" sz="2800" baseline="30000" dirty="0">
                <a:solidFill>
                  <a:schemeClr val="tx1"/>
                </a:solidFill>
                <a:cs typeface="+mn-cs"/>
              </a:rPr>
              <a:t>8 </a:t>
            </a:r>
            <a:r>
              <a:rPr lang="es-ES_tradnl" sz="2800" dirty="0">
                <a:solidFill>
                  <a:schemeClr val="tx1"/>
                </a:solidFill>
                <a:cs typeface="+mn-cs"/>
              </a:rPr>
              <a:t>hoyos negros estelares. La Galaxia tiene 10</a:t>
            </a:r>
            <a:r>
              <a:rPr lang="es-ES_tradnl" sz="2800" baseline="30000" dirty="0">
                <a:solidFill>
                  <a:schemeClr val="tx1"/>
                </a:solidFill>
                <a:cs typeface="+mn-cs"/>
              </a:rPr>
              <a:t>10</a:t>
            </a:r>
            <a:r>
              <a:rPr lang="es-ES_tradnl" sz="2800" dirty="0">
                <a:solidFill>
                  <a:schemeClr val="tx1"/>
                </a:solidFill>
                <a:cs typeface="+mn-cs"/>
              </a:rPr>
              <a:t> años de formada y aproximadamente cada 100 años “muere” una estrella masiva.</a:t>
            </a:r>
            <a:endParaRPr lang="es-ES" sz="2800" dirty="0">
              <a:solidFill>
                <a:schemeClr val="tx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FF33"/>
        </a:solidFill>
        <a:effectLst/>
      </p:bgPr>
    </p:bg>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p:txBody>
          <a:bodyPr/>
          <a:lstStyle/>
          <a:p>
            <a:pPr eaLnBrk="1" hangingPunct="1">
              <a:defRPr/>
            </a:pPr>
            <a:endParaRPr lang="en-US" smtClean="0">
              <a:cs typeface="+mj-cs"/>
            </a:endParaRPr>
          </a:p>
        </p:txBody>
      </p:sp>
      <p:sp>
        <p:nvSpPr>
          <p:cNvPr id="54275" name="Rectangle 1027"/>
          <p:cNvSpPr>
            <a:spLocks noGrp="1" noChangeArrowheads="1"/>
          </p:cNvSpPr>
          <p:nvPr>
            <p:ph type="body" idx="1"/>
          </p:nvPr>
        </p:nvSpPr>
        <p:spPr/>
        <p:txBody>
          <a:bodyPr/>
          <a:lstStyle/>
          <a:p>
            <a:pPr eaLnBrk="1" hangingPunct="1">
              <a:defRPr/>
            </a:pPr>
            <a:endParaRPr lang="en-US" smtClean="0">
              <a:cs typeface="+mn-cs"/>
            </a:endParaRPr>
          </a:p>
        </p:txBody>
      </p:sp>
      <p:sp>
        <p:nvSpPr>
          <p:cNvPr id="54276" name="Text Box 1028"/>
          <p:cNvSpPr txBox="1">
            <a:spLocks noChangeArrowheads="1"/>
          </p:cNvSpPr>
          <p:nvPr/>
        </p:nvSpPr>
        <p:spPr bwMode="auto">
          <a:xfrm>
            <a:off x="457200" y="609600"/>
            <a:ext cx="8305800" cy="557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4000">
                <a:solidFill>
                  <a:srgbClr val="FF0000"/>
                </a:solidFill>
                <a:cs typeface="+mn-cs"/>
              </a:rPr>
              <a:t>Al mismo tiempo que se establecía la existencia en nuestra Galaxia de hoyos negros con masas de entre 3 y 20 veces la masa del Sol, en los centros de otras galaxias comenzaba a consolidarse la necesidad de hoyos negros, pero éstos con una masa de millones a miles de millones de veces la masa del Sol: los llamados hoyos negros supermasivos.</a:t>
            </a:r>
            <a:endParaRPr lang="es-ES" sz="4000">
              <a:solidFill>
                <a:srgbClr val="FF0000"/>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Rectangle 1026"/>
          <p:cNvSpPr>
            <a:spLocks noGrp="1" noChangeArrowheads="1"/>
          </p:cNvSpPr>
          <p:nvPr>
            <p:ph type="title"/>
          </p:nvPr>
        </p:nvSpPr>
        <p:spPr/>
        <p:txBody>
          <a:bodyPr/>
          <a:lstStyle/>
          <a:p>
            <a:pPr eaLnBrk="1" hangingPunct="1">
              <a:defRPr/>
            </a:pPr>
            <a:endParaRPr lang="en-US" smtClean="0">
              <a:cs typeface="+mj-cs"/>
            </a:endParaRPr>
          </a:p>
        </p:txBody>
      </p:sp>
      <p:sp>
        <p:nvSpPr>
          <p:cNvPr id="55299" name="Rectangle 1027"/>
          <p:cNvSpPr>
            <a:spLocks noGrp="1" noChangeArrowheads="1"/>
          </p:cNvSpPr>
          <p:nvPr>
            <p:ph type="body" idx="1"/>
          </p:nvPr>
        </p:nvSpPr>
        <p:spPr/>
        <p:txBody>
          <a:bodyPr/>
          <a:lstStyle/>
          <a:p>
            <a:pPr eaLnBrk="1" hangingPunct="1">
              <a:defRPr/>
            </a:pPr>
            <a:endParaRPr lang="en-US" smtClean="0">
              <a:cs typeface="+mn-cs"/>
            </a:endParaRPr>
          </a:p>
        </p:txBody>
      </p:sp>
      <p:pic>
        <p:nvPicPr>
          <p:cNvPr id="83971" name="Picture 1028" descr="3c296_nrao_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463" y="0"/>
            <a:ext cx="580548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Centauro</a:t>
            </a:r>
            <a:r>
              <a:rPr lang="en-US" dirty="0" smtClean="0"/>
              <a:t> A</a:t>
            </a:r>
            <a:endParaRPr lang="en-US" dirty="0"/>
          </a:p>
        </p:txBody>
      </p:sp>
      <p:pic>
        <p:nvPicPr>
          <p:cNvPr id="4" name="Content Placeholder 3" descr="cena.jpg"/>
          <p:cNvPicPr>
            <a:picLocks noGrp="1" noChangeAspect="1"/>
          </p:cNvPicPr>
          <p:nvPr>
            <p:ph idx="1"/>
          </p:nvPr>
        </p:nvPicPr>
        <p:blipFill>
          <a:blip r:embed="rId2">
            <a:extLst>
              <a:ext uri="{28A0092B-C50C-407E-A947-70E740481C1C}">
                <a14:useLocalDpi xmlns:a14="http://schemas.microsoft.com/office/drawing/2010/main" val="0"/>
              </a:ext>
            </a:extLst>
          </a:blip>
          <a:srcRect t="-28597" b="-28597"/>
          <a:stretch>
            <a:fillRect/>
          </a:stretch>
        </p:blipFill>
        <p:spPr>
          <a:xfrm>
            <a:off x="250825" y="1981200"/>
            <a:ext cx="8713788" cy="4613275"/>
          </a:xfr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Hercules A: </a:t>
            </a:r>
            <a:r>
              <a:rPr lang="en-US" dirty="0" err="1" smtClean="0"/>
              <a:t>Optico</a:t>
            </a:r>
            <a:r>
              <a:rPr lang="en-US" dirty="0" smtClean="0"/>
              <a:t> </a:t>
            </a:r>
            <a:r>
              <a:rPr lang="en-US" smtClean="0"/>
              <a:t>y Radio</a:t>
            </a:r>
            <a:endParaRPr lang="en-US"/>
          </a:p>
        </p:txBody>
      </p:sp>
      <p:pic>
        <p:nvPicPr>
          <p:cNvPr id="4" name="Content Placeholder 3" descr="herculesa.jpg"/>
          <p:cNvPicPr>
            <a:picLocks noGrp="1" noChangeAspect="1"/>
          </p:cNvPicPr>
          <p:nvPr>
            <p:ph idx="1"/>
          </p:nvPr>
        </p:nvPicPr>
        <p:blipFill>
          <a:blip r:embed="rId2">
            <a:extLst>
              <a:ext uri="{28A0092B-C50C-407E-A947-70E740481C1C}">
                <a14:useLocalDpi xmlns:a14="http://schemas.microsoft.com/office/drawing/2010/main" val="0"/>
              </a:ext>
            </a:extLst>
          </a:blip>
          <a:srcRect l="-82852" r="-82852"/>
          <a:stretch>
            <a:fillRect/>
          </a:stretch>
        </p:blipFill>
        <p:spPr>
          <a:xfrm>
            <a:off x="468313" y="1981200"/>
            <a:ext cx="8664575" cy="4587875"/>
          </a:xfrm>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313" y="609600"/>
            <a:ext cx="8207375" cy="1143000"/>
          </a:xfrm>
        </p:spPr>
        <p:txBody>
          <a:bodyPr/>
          <a:lstStyle/>
          <a:p>
            <a:pPr>
              <a:defRPr/>
            </a:pPr>
            <a:r>
              <a:rPr lang="en-US" dirty="0" smtClean="0"/>
              <a:t>1963: </a:t>
            </a:r>
            <a:r>
              <a:rPr lang="en-US" sz="4000" dirty="0" err="1" smtClean="0">
                <a:solidFill>
                  <a:srgbClr val="CC3300"/>
                </a:solidFill>
              </a:rPr>
              <a:t>Descubrimiento</a:t>
            </a:r>
            <a:r>
              <a:rPr lang="en-US" sz="4000" dirty="0" smtClean="0">
                <a:solidFill>
                  <a:srgbClr val="CC3300"/>
                </a:solidFill>
              </a:rPr>
              <a:t> de los </a:t>
            </a:r>
            <a:r>
              <a:rPr lang="en-US" sz="4000" dirty="0" err="1" smtClean="0">
                <a:solidFill>
                  <a:srgbClr val="CC3300"/>
                </a:solidFill>
              </a:rPr>
              <a:t>cuasares</a:t>
            </a:r>
            <a:endParaRPr lang="en-US" sz="4000" dirty="0">
              <a:solidFill>
                <a:srgbClr val="CC3300"/>
              </a:solidFill>
            </a:endParaRPr>
          </a:p>
        </p:txBody>
      </p:sp>
      <p:pic>
        <p:nvPicPr>
          <p:cNvPr id="4" name="Content Placeholder 3" descr="quasar.jpg"/>
          <p:cNvPicPr>
            <a:picLocks noGrp="1" noChangeAspect="1"/>
          </p:cNvPicPr>
          <p:nvPr>
            <p:ph idx="1"/>
          </p:nvPr>
        </p:nvPicPr>
        <p:blipFill>
          <a:blip r:embed="rId2">
            <a:extLst>
              <a:ext uri="{28A0092B-C50C-407E-A947-70E740481C1C}">
                <a14:useLocalDpi xmlns:a14="http://schemas.microsoft.com/office/drawing/2010/main" val="0"/>
              </a:ext>
            </a:extLst>
          </a:blip>
          <a:srcRect l="-44444" r="-44444"/>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sz="quarter"/>
          </p:nvPr>
        </p:nvSpPr>
        <p:spPr/>
        <p:txBody>
          <a:bodyPr/>
          <a:lstStyle/>
          <a:p>
            <a:pPr eaLnBrk="1" hangingPunct="1">
              <a:defRPr/>
            </a:pPr>
            <a:endParaRPr lang="en-US" smtClean="0">
              <a:cs typeface="+mj-cs"/>
            </a:endParaRPr>
          </a:p>
        </p:txBody>
      </p:sp>
      <p:graphicFrame>
        <p:nvGraphicFramePr>
          <p:cNvPr id="22530" name="Object 3"/>
          <p:cNvGraphicFramePr>
            <a:graphicFrameLocks noGrp="1" noChangeAspect="1"/>
          </p:cNvGraphicFramePr>
          <p:nvPr>
            <p:ph sz="quarter" idx="1"/>
          </p:nvPr>
        </p:nvGraphicFramePr>
        <p:xfrm>
          <a:off x="6156325" y="0"/>
          <a:ext cx="2987675" cy="1287463"/>
        </p:xfrm>
        <a:graphic>
          <a:graphicData uri="http://schemas.openxmlformats.org/presentationml/2006/ole">
            <mc:AlternateContent xmlns:mc="http://schemas.openxmlformats.org/markup-compatibility/2006">
              <mc:Choice xmlns:v="urn:schemas-microsoft-com:vml" Requires="v">
                <p:oleObj spid="_x0000_s22547" name="Ecuación" r:id="rId4" imgW="914400" imgH="393700" progId="Equation.3">
                  <p:embed/>
                </p:oleObj>
              </mc:Choice>
              <mc:Fallback>
                <p:oleObj name="Ecuación" r:id="rId4" imgW="914400" imgH="39370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56325" y="0"/>
                        <a:ext cx="2987675" cy="1287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22531" name="Object 4"/>
          <p:cNvGraphicFramePr>
            <a:graphicFrameLocks noGrp="1" noChangeAspect="1"/>
          </p:cNvGraphicFramePr>
          <p:nvPr>
            <p:ph sz="quarter" idx="2"/>
          </p:nvPr>
        </p:nvGraphicFramePr>
        <p:xfrm>
          <a:off x="6877050" y="1484313"/>
          <a:ext cx="1141413" cy="549275"/>
        </p:xfrm>
        <a:graphic>
          <a:graphicData uri="http://schemas.openxmlformats.org/presentationml/2006/ole">
            <mc:AlternateContent xmlns:mc="http://schemas.openxmlformats.org/markup-compatibility/2006">
              <mc:Choice xmlns:v="urn:schemas-microsoft-com:vml" Requires="v">
                <p:oleObj spid="_x0000_s22548" name="Ecuación" r:id="rId6" imgW="342603" imgH="164957" progId="Equation.3">
                  <p:embed/>
                </p:oleObj>
              </mc:Choice>
              <mc:Fallback>
                <p:oleObj name="Ecuación" r:id="rId6" imgW="342603" imgH="164957"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7050" y="1484313"/>
                        <a:ext cx="1141413" cy="549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graphicFrame>
        <p:nvGraphicFramePr>
          <p:cNvPr id="22532" name="Object 5"/>
          <p:cNvGraphicFramePr>
            <a:graphicFrameLocks noGrp="1" noChangeAspect="1"/>
          </p:cNvGraphicFramePr>
          <p:nvPr>
            <p:ph sz="quarter" idx="3"/>
          </p:nvPr>
        </p:nvGraphicFramePr>
        <p:xfrm>
          <a:off x="6227763" y="4076700"/>
          <a:ext cx="1873250" cy="1209675"/>
        </p:xfrm>
        <a:graphic>
          <a:graphicData uri="http://schemas.openxmlformats.org/presentationml/2006/ole">
            <mc:AlternateContent xmlns:mc="http://schemas.openxmlformats.org/markup-compatibility/2006">
              <mc:Choice xmlns:v="urn:schemas-microsoft-com:vml" Requires="v">
                <p:oleObj spid="_x0000_s22549" name="Ecuación" r:id="rId8" imgW="609336" imgH="393529" progId="Equation.3">
                  <p:embed/>
                </p:oleObj>
              </mc:Choice>
              <mc:Fallback>
                <p:oleObj name="Ecuación" r:id="rId8" imgW="609336" imgH="393529"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27763" y="4076700"/>
                        <a:ext cx="1873250" cy="1209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pic>
        <p:nvPicPr>
          <p:cNvPr id="22533" name="Picture 6" descr="Schwarzschil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55483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1" name="Text Box 7"/>
          <p:cNvSpPr txBox="1">
            <a:spLocks noChangeArrowheads="1"/>
          </p:cNvSpPr>
          <p:nvPr/>
        </p:nvSpPr>
        <p:spPr bwMode="auto">
          <a:xfrm>
            <a:off x="0" y="5084763"/>
            <a:ext cx="5410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4000">
                <a:solidFill>
                  <a:srgbClr val="FF0000"/>
                </a:solidFill>
                <a:cs typeface="+mn-cs"/>
              </a:rPr>
              <a:t>Radio de Schwarszchild:</a:t>
            </a:r>
            <a:endParaRPr lang="es-ES" sz="4000">
              <a:solidFill>
                <a:srgbClr val="FF0000"/>
              </a:solidFill>
              <a:cs typeface="+mn-cs"/>
            </a:endParaRPr>
          </a:p>
        </p:txBody>
      </p:sp>
      <p:sp>
        <p:nvSpPr>
          <p:cNvPr id="134152" name="Text Box 8"/>
          <p:cNvSpPr txBox="1">
            <a:spLocks noChangeArrowheads="1"/>
          </p:cNvSpPr>
          <p:nvPr/>
        </p:nvSpPr>
        <p:spPr bwMode="auto">
          <a:xfrm>
            <a:off x="0" y="5911850"/>
            <a:ext cx="54102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rgbClr val="FF0000"/>
                </a:solidFill>
                <a:cs typeface="+mn-cs"/>
              </a:rPr>
              <a:t>Define región del espacio de la cual nada, ni siquiera la luz, puede salir</a:t>
            </a:r>
            <a:endParaRPr lang="es-ES" sz="2800">
              <a:solidFill>
                <a:srgbClr val="FF0000"/>
              </a:solidFill>
              <a:cs typeface="+mn-cs"/>
            </a:endParaRPr>
          </a:p>
        </p:txBody>
      </p:sp>
      <p:graphicFrame>
        <p:nvGraphicFramePr>
          <p:cNvPr id="22536" name="Object 9"/>
          <p:cNvGraphicFramePr>
            <a:graphicFrameLocks noGrp="1" noChangeAspect="1"/>
          </p:cNvGraphicFramePr>
          <p:nvPr>
            <p:ph sz="quarter" idx="4"/>
          </p:nvPr>
        </p:nvGraphicFramePr>
        <p:xfrm>
          <a:off x="5651500" y="5383213"/>
          <a:ext cx="3492500" cy="1243012"/>
        </p:xfrm>
        <a:graphic>
          <a:graphicData uri="http://schemas.openxmlformats.org/presentationml/2006/ole">
            <mc:AlternateContent xmlns:mc="http://schemas.openxmlformats.org/markup-compatibility/2006">
              <mc:Choice xmlns:v="urn:schemas-microsoft-com:vml" Requires="v">
                <p:oleObj spid="_x0000_s22550" name="Ecuación" r:id="rId11" imgW="1282700" imgH="457200" progId="Equation.3">
                  <p:embed/>
                </p:oleObj>
              </mc:Choice>
              <mc:Fallback>
                <p:oleObj name="Ecuación" r:id="rId11" imgW="1282700" imgH="4572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1500" y="5383213"/>
                        <a:ext cx="3492500" cy="1243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7"/>
                                </a:srgbClr>
                              </a:outerShdw>
                            </a:effectLst>
                          </a14:hiddenEffects>
                        </a:ext>
                      </a:extLst>
                    </p:spPr>
                  </p:pic>
                </p:oleObj>
              </mc:Fallback>
            </mc:AlternateContent>
          </a:graphicData>
        </a:graphic>
      </p:graphicFrame>
      <p:sp>
        <p:nvSpPr>
          <p:cNvPr id="134154" name="Text Box 10"/>
          <p:cNvSpPr txBox="1">
            <a:spLocks noChangeArrowheads="1"/>
          </p:cNvSpPr>
          <p:nvPr/>
        </p:nvSpPr>
        <p:spPr bwMode="auto">
          <a:xfrm>
            <a:off x="5651500" y="2276475"/>
            <a:ext cx="324167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rgbClr val="333399"/>
                </a:solidFill>
                <a:cs typeface="+mn-cs"/>
              </a:rPr>
              <a:t>Si la velocidad de escape alcanza a la velocidad de la luz…</a:t>
            </a:r>
            <a:endParaRPr lang="es-ES" sz="2800">
              <a:solidFill>
                <a:srgbClr val="333399"/>
              </a:solidFill>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288" y="549275"/>
            <a:ext cx="8424862" cy="1143000"/>
          </a:xfrm>
        </p:spPr>
        <p:txBody>
          <a:bodyPr/>
          <a:lstStyle/>
          <a:p>
            <a:pPr>
              <a:defRPr/>
            </a:pPr>
            <a:r>
              <a:rPr lang="en-US" dirty="0" err="1" smtClean="0"/>
              <a:t>Cuasares</a:t>
            </a:r>
            <a:r>
              <a:rPr lang="en-US" dirty="0" smtClean="0"/>
              <a:t>: </a:t>
            </a:r>
            <a:r>
              <a:rPr lang="en-US" sz="4000" dirty="0" smtClean="0">
                <a:solidFill>
                  <a:srgbClr val="000090"/>
                </a:solidFill>
              </a:rPr>
              <a:t>el </a:t>
            </a:r>
            <a:r>
              <a:rPr lang="en-US" sz="4000" dirty="0" err="1" smtClean="0">
                <a:solidFill>
                  <a:srgbClr val="000090"/>
                </a:solidFill>
              </a:rPr>
              <a:t>centro</a:t>
            </a:r>
            <a:r>
              <a:rPr lang="en-US" sz="4000" dirty="0" smtClean="0">
                <a:solidFill>
                  <a:srgbClr val="000090"/>
                </a:solidFill>
              </a:rPr>
              <a:t> de </a:t>
            </a:r>
            <a:r>
              <a:rPr lang="en-US" sz="4000" dirty="0" err="1" smtClean="0">
                <a:solidFill>
                  <a:srgbClr val="000090"/>
                </a:solidFill>
              </a:rPr>
              <a:t>remotas</a:t>
            </a:r>
            <a:r>
              <a:rPr lang="en-US" sz="4000" dirty="0" smtClean="0">
                <a:solidFill>
                  <a:srgbClr val="000090"/>
                </a:solidFill>
              </a:rPr>
              <a:t> galaxias</a:t>
            </a:r>
            <a:endParaRPr lang="en-US" sz="4000" dirty="0">
              <a:solidFill>
                <a:srgbClr val="000090"/>
              </a:solidFill>
            </a:endParaRPr>
          </a:p>
        </p:txBody>
      </p:sp>
      <p:pic>
        <p:nvPicPr>
          <p:cNvPr id="5" name="Content Placeholder 4" descr="quasar2.jpg"/>
          <p:cNvPicPr>
            <a:picLocks noGrp="1" noChangeAspect="1"/>
          </p:cNvPicPr>
          <p:nvPr>
            <p:ph idx="1"/>
          </p:nvPr>
        </p:nvPicPr>
        <p:blipFill>
          <a:blip r:embed="rId2">
            <a:extLst>
              <a:ext uri="{28A0092B-C50C-407E-A947-70E740481C1C}">
                <a14:useLocalDpi xmlns:a14="http://schemas.microsoft.com/office/drawing/2010/main" val="0"/>
              </a:ext>
            </a:extLst>
          </a:blip>
          <a:srcRect l="-44801" r="-44801"/>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defRPr/>
            </a:pPr>
            <a:endParaRPr lang="en-US" smtClean="0">
              <a:cs typeface="+mj-cs"/>
            </a:endParaRPr>
          </a:p>
        </p:txBody>
      </p:sp>
      <p:sp>
        <p:nvSpPr>
          <p:cNvPr id="2253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90115" name="Picture 4" descr="m87j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6200"/>
            <a:ext cx="67056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 Box 5"/>
          <p:cNvSpPr txBox="1">
            <a:spLocks noChangeArrowheads="1"/>
          </p:cNvSpPr>
          <p:nvPr/>
        </p:nvSpPr>
        <p:spPr bwMode="auto">
          <a:xfrm>
            <a:off x="2438400" y="533400"/>
            <a:ext cx="47244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3200">
                <a:solidFill>
                  <a:schemeClr val="bg1"/>
                </a:solidFill>
                <a:cs typeface="+mn-cs"/>
              </a:rPr>
              <a:t>Chorro en la galaxia M87</a:t>
            </a:r>
            <a:endParaRPr lang="es-ES" sz="3200">
              <a:solidFill>
                <a:schemeClr val="bg1"/>
              </a:solidFill>
              <a:cs typeface="+mn-cs"/>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lstStyle/>
          <a:p>
            <a:pPr eaLnBrk="1" hangingPunct="1">
              <a:defRPr/>
            </a:pPr>
            <a:endParaRPr lang="en-US" smtClean="0">
              <a:cs typeface="+mj-cs"/>
            </a:endParaRPr>
          </a:p>
        </p:txBody>
      </p:sp>
      <p:sp>
        <p:nvSpPr>
          <p:cNvPr id="144387"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44388" name="sgra_lg.mpg" descr="/Users/luisfr/Downloads/Mis Presentaciones/HOYOSNEGROS/sgra_lg.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381000"/>
            <a:ext cx="9144000"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3267" fill="hold"/>
                                        <p:tgtEl>
                                          <p:spTgt spid="14438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44388"/>
                </p:tgtEl>
              </p:cMediaNode>
            </p:video>
            <p:seq concurrent="1" nextAc="seek">
              <p:cTn id="8" restart="whenNotActive" fill="hold" evtFilter="cancelBubble" nodeType="interactiveSeq">
                <p:stCondLst>
                  <p:cond evt="onClick" delay="0">
                    <p:tgtEl>
                      <p:spTgt spid="144388"/>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4388"/>
                                        </p:tgtEl>
                                      </p:cBhvr>
                                    </p:cmd>
                                  </p:childTnLst>
                                </p:cTn>
                              </p:par>
                            </p:childTnLst>
                          </p:cTn>
                        </p:par>
                      </p:childTnLst>
                    </p:cTn>
                  </p:par>
                </p:childTnLst>
              </p:cTn>
              <p:nextCondLst>
                <p:cond evt="onClick" delay="0">
                  <p:tgtEl>
                    <p:spTgt spid="144388"/>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defRPr/>
            </a:pPr>
            <a:endParaRPr lang="en-US" smtClean="0">
              <a:cs typeface="+mj-cs"/>
            </a:endParaRPr>
          </a:p>
        </p:txBody>
      </p:sp>
      <p:sp>
        <p:nvSpPr>
          <p:cNvPr id="24579"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94211" name="Picture 4" descr="ngc4258-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25" y="0"/>
            <a:ext cx="6000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 Box 5"/>
          <p:cNvSpPr txBox="1">
            <a:spLocks noChangeArrowheads="1"/>
          </p:cNvSpPr>
          <p:nvPr/>
        </p:nvSpPr>
        <p:spPr bwMode="auto">
          <a:xfrm>
            <a:off x="1752600" y="5486400"/>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a:solidFill>
                  <a:schemeClr val="bg1"/>
                </a:solidFill>
                <a:cs typeface="+mn-cs"/>
              </a:rPr>
              <a:t>NGC 4258</a:t>
            </a:r>
            <a:endParaRPr lang="es-ES">
              <a:solidFill>
                <a:schemeClr val="bg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endParaRPr lang="en-US" smtClean="0">
              <a:cs typeface="+mj-cs"/>
            </a:endParaRPr>
          </a:p>
        </p:txBody>
      </p:sp>
      <p:sp>
        <p:nvSpPr>
          <p:cNvPr id="3277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77827" name="Picture 4" descr="microquas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23825"/>
            <a:ext cx="5715000" cy="661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6605555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260648"/>
            <a:ext cx="7772400" cy="1143000"/>
          </a:xfrm>
        </p:spPr>
        <p:txBody>
          <a:bodyPr/>
          <a:lstStyle/>
          <a:p>
            <a:pPr>
              <a:defRPr/>
            </a:pPr>
            <a:r>
              <a:rPr lang="en-US" dirty="0" smtClean="0"/>
              <a:t>En los 1970s…</a:t>
            </a:r>
            <a:endParaRPr lang="en-US" dirty="0"/>
          </a:p>
        </p:txBody>
      </p:sp>
      <p:sp>
        <p:nvSpPr>
          <p:cNvPr id="3" name="Content Placeholder 2"/>
          <p:cNvSpPr>
            <a:spLocks noGrp="1"/>
          </p:cNvSpPr>
          <p:nvPr>
            <p:ph idx="1"/>
          </p:nvPr>
        </p:nvSpPr>
        <p:spPr>
          <a:xfrm>
            <a:off x="683568" y="1412776"/>
            <a:ext cx="7772400" cy="4114800"/>
          </a:xfrm>
        </p:spPr>
        <p:txBody>
          <a:bodyPr/>
          <a:lstStyle/>
          <a:p>
            <a:pPr>
              <a:defRPr/>
            </a:pPr>
            <a:r>
              <a:rPr lang="en-US" dirty="0" smtClean="0"/>
              <a:t>La idea </a:t>
            </a:r>
            <a:r>
              <a:rPr lang="en-US" dirty="0" err="1" smtClean="0"/>
              <a:t>es</a:t>
            </a:r>
            <a:r>
              <a:rPr lang="en-US" dirty="0" smtClean="0"/>
              <a:t> </a:t>
            </a:r>
            <a:r>
              <a:rPr lang="en-US" dirty="0" err="1" smtClean="0"/>
              <a:t>que</a:t>
            </a:r>
            <a:r>
              <a:rPr lang="en-US" dirty="0" smtClean="0"/>
              <a:t> </a:t>
            </a:r>
            <a:r>
              <a:rPr lang="en-US" dirty="0" err="1" smtClean="0"/>
              <a:t>algunas</a:t>
            </a:r>
            <a:r>
              <a:rPr lang="en-US" dirty="0" smtClean="0"/>
              <a:t> galaxias </a:t>
            </a:r>
            <a:r>
              <a:rPr lang="en-US" dirty="0" err="1" smtClean="0"/>
              <a:t>podrían</a:t>
            </a:r>
            <a:r>
              <a:rPr lang="en-US" dirty="0" smtClean="0"/>
              <a:t> </a:t>
            </a:r>
            <a:r>
              <a:rPr lang="en-US" dirty="0" err="1" smtClean="0"/>
              <a:t>tener</a:t>
            </a:r>
            <a:r>
              <a:rPr lang="en-US" dirty="0" smtClean="0"/>
              <a:t> </a:t>
            </a:r>
            <a:r>
              <a:rPr lang="en-US" dirty="0" err="1" smtClean="0"/>
              <a:t>hoyos</a:t>
            </a:r>
            <a:r>
              <a:rPr lang="en-US" dirty="0" smtClean="0"/>
              <a:t> </a:t>
            </a:r>
            <a:r>
              <a:rPr lang="en-US" dirty="0" err="1" smtClean="0"/>
              <a:t>negros</a:t>
            </a:r>
            <a:r>
              <a:rPr lang="en-US" dirty="0" smtClean="0"/>
              <a:t>.</a:t>
            </a:r>
          </a:p>
          <a:p>
            <a:pPr>
              <a:defRPr/>
            </a:pPr>
            <a:r>
              <a:rPr lang="en-US" dirty="0" smtClean="0"/>
              <a:t>En la </a:t>
            </a:r>
            <a:r>
              <a:rPr lang="en-US" dirty="0" err="1" smtClean="0"/>
              <a:t>actualidad</a:t>
            </a:r>
            <a:r>
              <a:rPr lang="en-US" dirty="0" smtClean="0"/>
              <a:t> </a:t>
            </a:r>
            <a:r>
              <a:rPr lang="en-US" dirty="0" err="1" smtClean="0"/>
              <a:t>esto</a:t>
            </a:r>
            <a:r>
              <a:rPr lang="en-US" dirty="0" smtClean="0"/>
              <a:t> ha </a:t>
            </a:r>
            <a:r>
              <a:rPr lang="en-US" dirty="0" err="1" smtClean="0"/>
              <a:t>cambiado</a:t>
            </a:r>
            <a:r>
              <a:rPr lang="en-US" dirty="0" smtClean="0"/>
              <a:t> a </a:t>
            </a:r>
            <a:r>
              <a:rPr lang="en-US" dirty="0" err="1" smtClean="0"/>
              <a:t>creer</a:t>
            </a:r>
            <a:r>
              <a:rPr lang="en-US" dirty="0" smtClean="0"/>
              <a:t> </a:t>
            </a:r>
            <a:r>
              <a:rPr lang="en-US" dirty="0" err="1" smtClean="0"/>
              <a:t>que</a:t>
            </a:r>
            <a:r>
              <a:rPr lang="en-US" dirty="0" smtClean="0"/>
              <a:t> </a:t>
            </a:r>
            <a:r>
              <a:rPr lang="en-US" dirty="0" err="1" smtClean="0"/>
              <a:t>todas</a:t>
            </a:r>
            <a:r>
              <a:rPr lang="en-US" dirty="0" smtClean="0"/>
              <a:t> o </a:t>
            </a:r>
            <a:r>
              <a:rPr lang="en-US" dirty="0" err="1" smtClean="0"/>
              <a:t>casi</a:t>
            </a:r>
            <a:r>
              <a:rPr lang="en-US" dirty="0" smtClean="0"/>
              <a:t> </a:t>
            </a:r>
            <a:r>
              <a:rPr lang="en-US" dirty="0" err="1" smtClean="0"/>
              <a:t>todas</a:t>
            </a:r>
            <a:r>
              <a:rPr lang="en-US" dirty="0" smtClean="0"/>
              <a:t> </a:t>
            </a:r>
            <a:r>
              <a:rPr lang="en-US" dirty="0" err="1" smtClean="0"/>
              <a:t>las</a:t>
            </a:r>
            <a:r>
              <a:rPr lang="en-US" dirty="0" smtClean="0"/>
              <a:t> galaxias </a:t>
            </a:r>
            <a:r>
              <a:rPr lang="en-US" dirty="0" err="1" smtClean="0"/>
              <a:t>tienen</a:t>
            </a:r>
            <a:r>
              <a:rPr lang="en-US" dirty="0" smtClean="0"/>
              <a:t> </a:t>
            </a:r>
            <a:r>
              <a:rPr lang="en-US" dirty="0" err="1" smtClean="0"/>
              <a:t>hoyos</a:t>
            </a:r>
            <a:r>
              <a:rPr lang="en-US" dirty="0" smtClean="0"/>
              <a:t> </a:t>
            </a:r>
            <a:r>
              <a:rPr lang="en-US" dirty="0" err="1" smtClean="0"/>
              <a:t>negros</a:t>
            </a:r>
            <a:r>
              <a:rPr lang="en-US" dirty="0" smtClean="0"/>
              <a:t>, </a:t>
            </a:r>
            <a:r>
              <a:rPr lang="en-US" dirty="0" err="1" smtClean="0"/>
              <a:t>pero</a:t>
            </a:r>
            <a:r>
              <a:rPr lang="en-US" dirty="0" smtClean="0"/>
              <a:t> </a:t>
            </a:r>
            <a:r>
              <a:rPr lang="en-US" dirty="0" err="1" smtClean="0"/>
              <a:t>que</a:t>
            </a:r>
            <a:r>
              <a:rPr lang="en-US" dirty="0" smtClean="0"/>
              <a:t> </a:t>
            </a:r>
            <a:r>
              <a:rPr lang="en-US" dirty="0" err="1" smtClean="0"/>
              <a:t>estos</a:t>
            </a:r>
            <a:r>
              <a:rPr lang="en-US" dirty="0" smtClean="0"/>
              <a:t> </a:t>
            </a:r>
            <a:r>
              <a:rPr lang="en-US" dirty="0" err="1" smtClean="0"/>
              <a:t>están</a:t>
            </a:r>
            <a:r>
              <a:rPr lang="en-US" dirty="0" smtClean="0"/>
              <a:t> </a:t>
            </a:r>
            <a:r>
              <a:rPr lang="en-US" dirty="0" err="1" smtClean="0"/>
              <a:t>activos</a:t>
            </a:r>
            <a:r>
              <a:rPr lang="en-US" dirty="0" smtClean="0"/>
              <a:t> </a:t>
            </a:r>
            <a:r>
              <a:rPr lang="en-US" dirty="0" err="1" smtClean="0"/>
              <a:t>sólo</a:t>
            </a:r>
            <a:r>
              <a:rPr lang="en-US" dirty="0" smtClean="0"/>
              <a:t> en </a:t>
            </a:r>
            <a:r>
              <a:rPr lang="en-US" dirty="0" err="1" smtClean="0"/>
              <a:t>una</a:t>
            </a:r>
            <a:r>
              <a:rPr lang="en-US" dirty="0" smtClean="0"/>
              <a:t> </a:t>
            </a:r>
            <a:r>
              <a:rPr lang="en-US" dirty="0" err="1" smtClean="0"/>
              <a:t>pequeña</a:t>
            </a:r>
            <a:r>
              <a:rPr lang="en-US" dirty="0" smtClean="0"/>
              <a:t> </a:t>
            </a:r>
            <a:r>
              <a:rPr lang="en-US" dirty="0" err="1" smtClean="0"/>
              <a:t>fracción</a:t>
            </a:r>
            <a:r>
              <a:rPr lang="en-US" dirty="0" smtClean="0"/>
              <a:t> de </a:t>
            </a:r>
            <a:r>
              <a:rPr lang="en-US" dirty="0" err="1" smtClean="0"/>
              <a:t>ellas</a:t>
            </a:r>
            <a:r>
              <a:rPr lang="en-US" dirty="0" smtClean="0"/>
              <a:t>.</a:t>
            </a:r>
          </a:p>
          <a:p>
            <a:pPr>
              <a:defRPr/>
            </a:pPr>
            <a:r>
              <a:rPr lang="en-US" dirty="0" smtClean="0"/>
              <a:t>Se </a:t>
            </a:r>
            <a:r>
              <a:rPr lang="en-US" dirty="0" err="1" smtClean="0"/>
              <a:t>descubre</a:t>
            </a:r>
            <a:r>
              <a:rPr lang="en-US" dirty="0" smtClean="0"/>
              <a:t> </a:t>
            </a:r>
            <a:r>
              <a:rPr lang="en-US" dirty="0" err="1" smtClean="0"/>
              <a:t>Sgr</a:t>
            </a:r>
            <a:r>
              <a:rPr lang="en-US" dirty="0" smtClean="0"/>
              <a:t> A*, </a:t>
            </a:r>
            <a:r>
              <a:rPr lang="en-US" dirty="0" err="1" smtClean="0"/>
              <a:t>una</a:t>
            </a:r>
            <a:r>
              <a:rPr lang="en-US" dirty="0" smtClean="0"/>
              <a:t> </a:t>
            </a:r>
            <a:r>
              <a:rPr lang="en-US" dirty="0" err="1" smtClean="0"/>
              <a:t>fuente</a:t>
            </a:r>
            <a:r>
              <a:rPr lang="en-US" dirty="0" smtClean="0"/>
              <a:t> de radio peculiar en el </a:t>
            </a:r>
            <a:r>
              <a:rPr lang="en-US" dirty="0" err="1" smtClean="0"/>
              <a:t>centro</a:t>
            </a:r>
            <a:r>
              <a:rPr lang="en-US" dirty="0" smtClean="0"/>
              <a:t> de </a:t>
            </a:r>
            <a:r>
              <a:rPr lang="en-US" dirty="0" err="1" smtClean="0"/>
              <a:t>nuestra</a:t>
            </a:r>
            <a:r>
              <a:rPr lang="en-US" dirty="0" smtClean="0"/>
              <a:t> </a:t>
            </a:r>
            <a:r>
              <a:rPr lang="en-US" dirty="0" err="1" smtClean="0"/>
              <a:t>Galaxia</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defRPr/>
            </a:pPr>
            <a:endParaRPr lang="en-US" smtClean="0">
              <a:cs typeface="+mj-cs"/>
            </a:endParaRPr>
          </a:p>
        </p:txBody>
      </p:sp>
      <p:sp>
        <p:nvSpPr>
          <p:cNvPr id="115715"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96259" name="Picture 4" descr="kormend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8613"/>
            <a:ext cx="9144000" cy="620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t>El </a:t>
            </a:r>
            <a:r>
              <a:rPr lang="en-US" dirty="0" err="1" smtClean="0"/>
              <a:t>Sistema</a:t>
            </a:r>
            <a:r>
              <a:rPr lang="en-US" dirty="0" smtClean="0"/>
              <a:t> Solar en la </a:t>
            </a:r>
            <a:r>
              <a:rPr lang="en-US" dirty="0" err="1" smtClean="0"/>
              <a:t>Vía</a:t>
            </a:r>
            <a:r>
              <a:rPr lang="en-US" dirty="0" smtClean="0"/>
              <a:t> </a:t>
            </a:r>
            <a:r>
              <a:rPr lang="en-US" dirty="0" err="1" smtClean="0"/>
              <a:t>Láctea</a:t>
            </a:r>
            <a:endParaRPr lang="en-US" dirty="0"/>
          </a:p>
        </p:txBody>
      </p:sp>
      <p:pic>
        <p:nvPicPr>
          <p:cNvPr id="4" name="Content Placeholder 3" descr="solvialactea.jpg"/>
          <p:cNvPicPr>
            <a:picLocks noGrp="1" noChangeAspect="1"/>
          </p:cNvPicPr>
          <p:nvPr>
            <p:ph idx="1"/>
          </p:nvPr>
        </p:nvPicPr>
        <p:blipFill>
          <a:blip r:embed="rId2">
            <a:extLst>
              <a:ext uri="{28A0092B-C50C-407E-A947-70E740481C1C}">
                <a14:useLocalDpi xmlns:a14="http://schemas.microsoft.com/office/drawing/2010/main" val="0"/>
              </a:ext>
            </a:extLst>
          </a:blip>
          <a:srcRect t="-10160" b="-10160"/>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defRPr/>
            </a:pPr>
            <a:endParaRPr lang="en-US" smtClean="0">
              <a:cs typeface="+mj-cs"/>
            </a:endParaRPr>
          </a:p>
        </p:txBody>
      </p:sp>
      <p:sp>
        <p:nvSpPr>
          <p:cNvPr id="79875"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99331" name="Picture 4" descr="milkyway_cobe_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954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Text Box 5"/>
          <p:cNvSpPr txBox="1">
            <a:spLocks noChangeArrowheads="1"/>
          </p:cNvSpPr>
          <p:nvPr/>
        </p:nvSpPr>
        <p:spPr bwMode="auto">
          <a:xfrm>
            <a:off x="2362200" y="1676400"/>
            <a:ext cx="403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a:solidFill>
                  <a:schemeClr val="bg1"/>
                </a:solidFill>
                <a:cs typeface="+mn-cs"/>
              </a:rPr>
              <a:t>La Vía Láctea, nuestra Galaxia</a:t>
            </a:r>
            <a:endParaRPr lang="es-ES">
              <a:solidFill>
                <a:schemeClr val="bg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eaLnBrk="1" hangingPunct="1">
              <a:defRPr/>
            </a:pPr>
            <a:endParaRPr lang="en-US" smtClean="0">
              <a:cs typeface="+mj-cs"/>
            </a:endParaRPr>
          </a:p>
        </p:txBody>
      </p:sp>
      <p:sp>
        <p:nvSpPr>
          <p:cNvPr id="116739"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01379" name="Picture 4" descr="lf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484813" cy="276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0" name="Picture 5" descr="lf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843213"/>
            <a:ext cx="4267200" cy="401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1" name="Picture 6" descr="lfr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3838" y="0"/>
            <a:ext cx="3840162" cy="332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43" name="Text Box 7"/>
          <p:cNvSpPr txBox="1">
            <a:spLocks noChangeArrowheads="1"/>
          </p:cNvSpPr>
          <p:nvPr/>
        </p:nvSpPr>
        <p:spPr bwMode="auto">
          <a:xfrm>
            <a:off x="4876800" y="3429000"/>
            <a:ext cx="4038600" cy="2282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a:solidFill>
                  <a:srgbClr val="003399"/>
                </a:solidFill>
                <a:cs typeface="+mn-cs"/>
              </a:rPr>
              <a:t>Del estudio de líneas provenientes de nubes de gas alrededor del centro de nuestra Galaxia se infirió la presencia de “...una masa puntual de 5 millones de veces la del Sol.”</a:t>
            </a:r>
            <a:endParaRPr lang="es-ES">
              <a:solidFill>
                <a:srgbClr val="003399"/>
              </a:solidFill>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defRPr/>
            </a:pPr>
            <a:endParaRPr lang="en-US" smtClean="0">
              <a:cs typeface="+mj-cs"/>
            </a:endParaRPr>
          </a:p>
        </p:txBody>
      </p:sp>
      <p:sp>
        <p:nvSpPr>
          <p:cNvPr id="9219"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24579" name="Picture 4" descr="earth_1_apollo17_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0163"/>
            <a:ext cx="6858000" cy="679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1" name="Text Box 5"/>
          <p:cNvSpPr txBox="1">
            <a:spLocks noChangeArrowheads="1"/>
          </p:cNvSpPr>
          <p:nvPr/>
        </p:nvSpPr>
        <p:spPr bwMode="auto">
          <a:xfrm>
            <a:off x="1295400" y="5105400"/>
            <a:ext cx="64770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4000">
                <a:solidFill>
                  <a:srgbClr val="CC3300"/>
                </a:solidFill>
                <a:effectLst>
                  <a:outerShdw blurRad="38100" dist="38100" dir="2700000" algn="tl">
                    <a:srgbClr val="DDDDDD"/>
                  </a:outerShdw>
                </a:effectLst>
                <a:cs typeface="+mn-cs"/>
              </a:rPr>
              <a:t>Si quisiéramos transformar a la Tierra en un hoyo negro...</a:t>
            </a:r>
            <a:endParaRPr lang="es-ES" sz="4000">
              <a:solidFill>
                <a:srgbClr val="CC3300"/>
              </a:solidFill>
              <a:effectLst>
                <a:outerShdw blurRad="38100" dist="38100" dir="2700000" algn="tl">
                  <a:srgbClr val="DDDDDD"/>
                </a:outerShdw>
              </a:effectLst>
              <a:cs typeface="+mn-cs"/>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4" name="Content Placeholder 3" descr="Marcia.pdf"/>
          <p:cNvPicPr>
            <a:picLocks noGrp="1" noChangeAspect="1"/>
          </p:cNvPicPr>
          <p:nvPr>
            <p:ph idx="1"/>
          </p:nvPr>
        </p:nvPicPr>
        <p:blipFill>
          <a:blip r:embed="rId2">
            <a:extLst>
              <a:ext uri="{28A0092B-C50C-407E-A947-70E740481C1C}">
                <a14:useLocalDpi xmlns:a14="http://schemas.microsoft.com/office/drawing/2010/main" val="0"/>
              </a:ext>
            </a:extLst>
          </a:blip>
          <a:srcRect l="-83651" r="-83651"/>
          <a:stretch>
            <a:fillRect/>
          </a:stretch>
        </p:blipFill>
        <p:spPr>
          <a:xfrm>
            <a:off x="-4213225" y="0"/>
            <a:ext cx="13254038" cy="7016750"/>
          </a:xfrm>
        </p:spPr>
      </p:pic>
      <p:sp>
        <p:nvSpPr>
          <p:cNvPr id="103427" name="TextBox 4"/>
          <p:cNvSpPr txBox="1">
            <a:spLocks noChangeArrowheads="1"/>
          </p:cNvSpPr>
          <p:nvPr/>
        </p:nvSpPr>
        <p:spPr bwMode="auto">
          <a:xfrm>
            <a:off x="4572000" y="908050"/>
            <a:ext cx="3887788"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CCFF33"/>
                </a:solidFill>
                <a:latin typeface="Times New Roman" charset="0"/>
                <a:ea typeface="ＭＳ Ｐゴシック" charset="0"/>
                <a:cs typeface="ＭＳ Ｐゴシック" charset="0"/>
              </a:defRPr>
            </a:lvl1pPr>
            <a:lvl2pPr marL="742950" indent="-285750" eaLnBrk="0" hangingPunct="0">
              <a:defRPr sz="2400">
                <a:solidFill>
                  <a:srgbClr val="CCFF33"/>
                </a:solidFill>
                <a:latin typeface="Times New Roman" charset="0"/>
                <a:ea typeface="ＭＳ Ｐゴシック" charset="0"/>
              </a:defRPr>
            </a:lvl2pPr>
            <a:lvl3pPr marL="1143000" indent="-228600" eaLnBrk="0" hangingPunct="0">
              <a:defRPr sz="2400">
                <a:solidFill>
                  <a:srgbClr val="CCFF33"/>
                </a:solidFill>
                <a:latin typeface="Times New Roman" charset="0"/>
                <a:ea typeface="ＭＳ Ｐゴシック" charset="0"/>
              </a:defRPr>
            </a:lvl3pPr>
            <a:lvl4pPr marL="1600200" indent="-228600" eaLnBrk="0" hangingPunct="0">
              <a:defRPr sz="2400">
                <a:solidFill>
                  <a:srgbClr val="CCFF33"/>
                </a:solidFill>
                <a:latin typeface="Times New Roman" charset="0"/>
                <a:ea typeface="ＭＳ Ｐゴシック" charset="0"/>
              </a:defRPr>
            </a:lvl4pPr>
            <a:lvl5pPr marL="2057400" indent="-228600" eaLnBrk="0" hangingPunct="0">
              <a:defRPr sz="2400">
                <a:solidFill>
                  <a:srgbClr val="CCFF33"/>
                </a:solidFill>
                <a:latin typeface="Times New Roman" charset="0"/>
                <a:ea typeface="ＭＳ Ｐゴシック" charset="0"/>
              </a:defRPr>
            </a:lvl5pPr>
            <a:lvl6pPr marL="2514600" indent="-228600" eaLnBrk="0" fontAlgn="base" hangingPunct="0">
              <a:spcBef>
                <a:spcPct val="0"/>
              </a:spcBef>
              <a:spcAft>
                <a:spcPct val="0"/>
              </a:spcAft>
              <a:defRPr sz="2400">
                <a:solidFill>
                  <a:srgbClr val="CCFF33"/>
                </a:solidFill>
                <a:latin typeface="Times New Roman" charset="0"/>
                <a:ea typeface="ＭＳ Ｐゴシック" charset="0"/>
              </a:defRPr>
            </a:lvl6pPr>
            <a:lvl7pPr marL="2971800" indent="-228600" eaLnBrk="0" fontAlgn="base" hangingPunct="0">
              <a:spcBef>
                <a:spcPct val="0"/>
              </a:spcBef>
              <a:spcAft>
                <a:spcPct val="0"/>
              </a:spcAft>
              <a:defRPr sz="2400">
                <a:solidFill>
                  <a:srgbClr val="CCFF33"/>
                </a:solidFill>
                <a:latin typeface="Times New Roman" charset="0"/>
                <a:ea typeface="ＭＳ Ｐゴシック" charset="0"/>
              </a:defRPr>
            </a:lvl7pPr>
            <a:lvl8pPr marL="3429000" indent="-228600" eaLnBrk="0" fontAlgn="base" hangingPunct="0">
              <a:spcBef>
                <a:spcPct val="0"/>
              </a:spcBef>
              <a:spcAft>
                <a:spcPct val="0"/>
              </a:spcAft>
              <a:defRPr sz="2400">
                <a:solidFill>
                  <a:srgbClr val="CCFF33"/>
                </a:solidFill>
                <a:latin typeface="Times New Roman" charset="0"/>
                <a:ea typeface="ＭＳ Ｐゴシック" charset="0"/>
              </a:defRPr>
            </a:lvl8pPr>
            <a:lvl9pPr marL="3886200" indent="-228600" eaLnBrk="0" fontAlgn="base" hangingPunct="0">
              <a:spcBef>
                <a:spcPct val="0"/>
              </a:spcBef>
              <a:spcAft>
                <a:spcPct val="0"/>
              </a:spcAft>
              <a:defRPr sz="2400">
                <a:solidFill>
                  <a:srgbClr val="CCFF33"/>
                </a:solidFill>
                <a:latin typeface="Times New Roman" charset="0"/>
                <a:ea typeface="ＭＳ Ｐゴシック" charset="0"/>
              </a:defRPr>
            </a:lvl9pPr>
          </a:lstStyle>
          <a:p>
            <a:pPr eaLnBrk="1" hangingPunct="1"/>
            <a:r>
              <a:rPr lang="en-US">
                <a:solidFill>
                  <a:srgbClr val="800000"/>
                </a:solidFill>
              </a:rPr>
              <a:t>Poco a poco, un concepto inicialmente rechazado por la comunidad astronómica, se convirtió en algo aceptado por la misma.</a:t>
            </a:r>
          </a:p>
          <a:p>
            <a:pPr eaLnBrk="1" hangingPunct="1"/>
            <a:endParaRPr lang="en-US">
              <a:solidFill>
                <a:srgbClr val="800000"/>
              </a:solidFill>
            </a:endParaRPr>
          </a:p>
          <a:p>
            <a:pPr eaLnBrk="1" hangingPunct="1"/>
            <a:r>
              <a:rPr lang="en-US">
                <a:solidFill>
                  <a:srgbClr val="458052"/>
                </a:solidFill>
              </a:rPr>
              <a:t>Este proceso se presenta en el libro “HOYO NEGRO: Como una idea abandonada por los Newtonianos, odiada por Einstein, y apostada por Hawking, se convirtió en algo amado.”</a:t>
            </a:r>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5" name="videos_2016_Orbits.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91680" y="335360"/>
            <a:ext cx="5760640" cy="5760640"/>
          </a:xfr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188913"/>
            <a:ext cx="7772400" cy="431800"/>
          </a:xfrm>
        </p:spPr>
        <p:txBody>
          <a:bodyPr/>
          <a:lstStyle/>
          <a:p>
            <a:pPr>
              <a:defRPr/>
            </a:pPr>
            <a:r>
              <a:rPr lang="en-US" sz="2800" dirty="0" smtClean="0"/>
              <a:t>Los dos </a:t>
            </a:r>
            <a:r>
              <a:rPr lang="en-US" sz="2800" dirty="0" err="1" smtClean="0"/>
              <a:t>grupos</a:t>
            </a:r>
            <a:r>
              <a:rPr lang="en-US" sz="2800" dirty="0" smtClean="0"/>
              <a:t> </a:t>
            </a:r>
            <a:r>
              <a:rPr lang="en-US" sz="2800" dirty="0" err="1" smtClean="0"/>
              <a:t>comparten</a:t>
            </a:r>
            <a:r>
              <a:rPr lang="en-US" sz="2800" dirty="0" smtClean="0"/>
              <a:t> el </a:t>
            </a:r>
            <a:r>
              <a:rPr lang="en-US" sz="2800" dirty="0" err="1" smtClean="0"/>
              <a:t>Premio</a:t>
            </a:r>
            <a:r>
              <a:rPr lang="en-US" sz="2800" dirty="0" smtClean="0"/>
              <a:t> </a:t>
            </a:r>
            <a:r>
              <a:rPr lang="en-US" sz="2800" dirty="0" err="1" smtClean="0"/>
              <a:t>Crafoord</a:t>
            </a:r>
            <a:r>
              <a:rPr lang="en-US" sz="2800" dirty="0" smtClean="0"/>
              <a:t> 2012</a:t>
            </a:r>
            <a:endParaRPr lang="en-US" sz="2800" dirty="0"/>
          </a:p>
        </p:txBody>
      </p:sp>
      <p:pic>
        <p:nvPicPr>
          <p:cNvPr id="4" name="Content Placeholder 3" descr="Award_GenzelGhez_fotoAndersLiljenberg.jpg"/>
          <p:cNvPicPr>
            <a:picLocks noGrp="1" noChangeAspect="1"/>
          </p:cNvPicPr>
          <p:nvPr>
            <p:ph idx="1"/>
          </p:nvPr>
        </p:nvPicPr>
        <p:blipFill>
          <a:blip r:embed="rId2">
            <a:extLst>
              <a:ext uri="{28A0092B-C50C-407E-A947-70E740481C1C}">
                <a14:useLocalDpi xmlns:a14="http://schemas.microsoft.com/office/drawing/2010/main" val="0"/>
              </a:ext>
            </a:extLst>
          </a:blip>
          <a:srcRect t="12404" b="12404"/>
          <a:stretch>
            <a:fillRect/>
          </a:stretch>
        </p:blipFill>
        <p:spPr>
          <a:xfrm>
            <a:off x="683568" y="980728"/>
            <a:ext cx="7772400" cy="4114800"/>
          </a:xfrm>
        </p:spPr>
      </p:pic>
      <p:pic>
        <p:nvPicPr>
          <p:cNvPr id="104451" name="Picture 4" descr="Screen Shot 2016-11-08 at 9.15.25 AM.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7638" y="5556250"/>
            <a:ext cx="63865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Text Box 4"/>
          <p:cNvSpPr txBox="1">
            <a:spLocks noChangeArrowheads="1"/>
          </p:cNvSpPr>
          <p:nvPr/>
        </p:nvSpPr>
        <p:spPr bwMode="auto">
          <a:xfrm>
            <a:off x="914400" y="1447800"/>
            <a:ext cx="7978775" cy="457200"/>
          </a:xfrm>
          <a:prstGeom prst="rect">
            <a:avLst/>
          </a:prstGeom>
          <a:noFill/>
          <a:ln w="9525">
            <a:noFill/>
            <a:miter lim="800000"/>
            <a:headEnd/>
            <a:tailEnd/>
          </a:ln>
        </p:spPr>
        <p:txBody>
          <a:bodyPr>
            <a:spAutoFit/>
          </a:bodyPr>
          <a:lstStyle/>
          <a:p>
            <a:pPr defTabSz="457200" fontAlgn="auto">
              <a:spcBef>
                <a:spcPct val="50000"/>
              </a:spcBef>
              <a:spcAft>
                <a:spcPts val="0"/>
              </a:spcAft>
              <a:defRPr/>
            </a:pPr>
            <a:endParaRPr lang="en-US" sz="1800">
              <a:solidFill>
                <a:prstClr val="black"/>
              </a:solidFill>
              <a:latin typeface="Times New Roman" pitchFamily="1" charset="0"/>
              <a:ea typeface="+mn-ea"/>
              <a:cs typeface="+mn-cs"/>
            </a:endParaRPr>
          </a:p>
        </p:txBody>
      </p:sp>
      <p:pic>
        <p:nvPicPr>
          <p:cNvPr id="241666" name="Picture 5" descr="black hole cartoon crop.png                                    000362FBPowerbook HD                   BBA798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8001000" cy="39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Rectangle 6"/>
          <p:cNvSpPr>
            <a:spLocks noChangeArrowheads="1"/>
          </p:cNvSpPr>
          <p:nvPr/>
        </p:nvSpPr>
        <p:spPr bwMode="auto">
          <a:xfrm>
            <a:off x="8234363" y="6505575"/>
            <a:ext cx="184150" cy="457200"/>
          </a:xfrm>
          <a:prstGeom prst="rect">
            <a:avLst/>
          </a:prstGeom>
          <a:noFill/>
          <a:ln w="9525">
            <a:noFill/>
            <a:miter lim="800000"/>
            <a:headEnd/>
            <a:tailEnd/>
          </a:ln>
        </p:spPr>
        <p:txBody>
          <a:bodyPr wrap="none" anchor="ctr">
            <a:spAutoFit/>
          </a:bodyPr>
          <a:lstStyle/>
          <a:p>
            <a:pPr algn="ctr" defTabSz="457200" fontAlgn="auto">
              <a:spcBef>
                <a:spcPts val="0"/>
              </a:spcBef>
              <a:spcAft>
                <a:spcPts val="0"/>
              </a:spcAft>
              <a:defRPr/>
            </a:pPr>
            <a:endParaRPr lang="en-US" sz="1800">
              <a:solidFill>
                <a:prstClr val="black"/>
              </a:solidFill>
              <a:latin typeface="Times New Roman" pitchFamily="1" charset="0"/>
              <a:ea typeface="+mn-ea"/>
              <a:cs typeface="+mn-cs"/>
            </a:endParaRPr>
          </a:p>
        </p:txBody>
      </p:sp>
      <p:sp>
        <p:nvSpPr>
          <p:cNvPr id="22535" name="Text Box 7"/>
          <p:cNvSpPr txBox="1">
            <a:spLocks noChangeArrowheads="1"/>
          </p:cNvSpPr>
          <p:nvPr/>
        </p:nvSpPr>
        <p:spPr bwMode="auto">
          <a:xfrm>
            <a:off x="1508125" y="381000"/>
            <a:ext cx="184150" cy="457200"/>
          </a:xfrm>
          <a:prstGeom prst="rect">
            <a:avLst/>
          </a:prstGeom>
          <a:noFill/>
          <a:ln w="9525">
            <a:noFill/>
            <a:miter lim="800000"/>
            <a:headEnd/>
            <a:tailEnd/>
          </a:ln>
        </p:spPr>
        <p:txBody>
          <a:bodyPr wrap="none" anchor="ctr">
            <a:spAutoFit/>
          </a:bodyPr>
          <a:lstStyle/>
          <a:p>
            <a:pPr algn="ctr" defTabSz="457200" fontAlgn="auto">
              <a:spcBef>
                <a:spcPts val="0"/>
              </a:spcBef>
              <a:spcAft>
                <a:spcPts val="0"/>
              </a:spcAft>
              <a:defRPr/>
            </a:pPr>
            <a:endParaRPr lang="en-US" sz="1800">
              <a:solidFill>
                <a:prstClr val="black"/>
              </a:solidFill>
              <a:latin typeface="Times New Roman" pitchFamily="1" charset="0"/>
              <a:ea typeface="+mn-ea"/>
              <a:cs typeface="+mn-cs"/>
            </a:endParaRPr>
          </a:p>
        </p:txBody>
      </p:sp>
      <p:sp>
        <p:nvSpPr>
          <p:cNvPr id="22536" name="Text Box 8"/>
          <p:cNvSpPr txBox="1">
            <a:spLocks noChangeArrowheads="1"/>
          </p:cNvSpPr>
          <p:nvPr/>
        </p:nvSpPr>
        <p:spPr bwMode="auto">
          <a:xfrm>
            <a:off x="0" y="708025"/>
            <a:ext cx="9144000" cy="708025"/>
          </a:xfrm>
          <a:prstGeom prst="rect">
            <a:avLst/>
          </a:prstGeom>
          <a:noFill/>
          <a:ln w="9525">
            <a:noFill/>
            <a:miter lim="800000"/>
            <a:headEnd/>
            <a:tailEnd/>
          </a:ln>
        </p:spPr>
        <p:txBody>
          <a:bodyPr anchor="ctr">
            <a:spAutoFit/>
          </a:bodyPr>
          <a:lstStyle/>
          <a:p>
            <a:pPr algn="ctr" defTabSz="457200" fontAlgn="auto">
              <a:spcBef>
                <a:spcPts val="0"/>
              </a:spcBef>
              <a:spcAft>
                <a:spcPts val="0"/>
              </a:spcAft>
              <a:defRPr/>
            </a:pPr>
            <a:r>
              <a:rPr lang="en-US" sz="4000" dirty="0">
                <a:solidFill>
                  <a:srgbClr val="0066FF"/>
                </a:solidFill>
                <a:latin typeface="Times New Roman" pitchFamily="1" charset="0"/>
                <a:ea typeface="+mn-ea"/>
                <a:cs typeface="+mn-cs"/>
              </a:rPr>
              <a:t>Some Scales at the Galactic Center</a:t>
            </a:r>
          </a:p>
        </p:txBody>
      </p:sp>
      <p:pic>
        <p:nvPicPr>
          <p:cNvPr id="241670" name="Picture 9" descr="image-44.pdf                                                   003EFBD6 Jimbo3 HD                      BD6FACA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9400" y="5715000"/>
            <a:ext cx="346075" cy="4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1671" name="Picture 11" descr="latex-image-1.pdf                                              001D4FE0Powerbook HD                   BBA798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 y="5913438"/>
            <a:ext cx="8667750"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65100" y="6324600"/>
            <a:ext cx="8394700" cy="400050"/>
          </a:xfrm>
          <a:prstGeom prst="rect">
            <a:avLst/>
          </a:prstGeom>
          <a:noFill/>
        </p:spPr>
        <p:txBody>
          <a:bodyPr>
            <a:spAutoFit/>
          </a:bodyPr>
          <a:lstStyle/>
          <a:p>
            <a:pPr defTabSz="457200" fontAlgn="auto">
              <a:spcBef>
                <a:spcPts val="0"/>
              </a:spcBef>
              <a:spcAft>
                <a:spcPts val="0"/>
              </a:spcAft>
              <a:defRPr/>
            </a:pPr>
            <a:r>
              <a:rPr lang="en-US" sz="2000" dirty="0">
                <a:solidFill>
                  <a:prstClr val="black"/>
                </a:solidFill>
                <a:latin typeface="Times New Roman"/>
                <a:ea typeface="+mn-ea"/>
                <a:cs typeface="+mn-cs"/>
              </a:rPr>
              <a:t>Luminosity ~ 300 </a:t>
            </a:r>
            <a:r>
              <a:rPr lang="en-US" sz="2000" dirty="0" err="1">
                <a:solidFill>
                  <a:prstClr val="black"/>
                </a:solidFill>
                <a:latin typeface="Times New Roman"/>
                <a:ea typeface="+mn-ea"/>
                <a:cs typeface="+mn-cs"/>
              </a:rPr>
              <a:t>L</a:t>
            </a:r>
            <a:r>
              <a:rPr lang="en-US" sz="2000" baseline="-25000" dirty="0" err="1">
                <a:solidFill>
                  <a:prstClr val="black"/>
                </a:solidFill>
                <a:latin typeface="Times New Roman"/>
                <a:ea typeface="+mn-ea"/>
                <a:cs typeface="+mn-cs"/>
              </a:rPr>
              <a:t>Sun</a:t>
            </a:r>
            <a:r>
              <a:rPr lang="en-US" sz="2000" dirty="0">
                <a:solidFill>
                  <a:prstClr val="black"/>
                </a:solidFill>
                <a:latin typeface="Times New Roman"/>
                <a:ea typeface="+mn-ea"/>
                <a:cs typeface="+mn-cs"/>
              </a:rPr>
              <a:t>  or 10</a:t>
            </a:r>
            <a:r>
              <a:rPr lang="en-US" sz="2000" baseline="30000" dirty="0">
                <a:solidFill>
                  <a:prstClr val="black"/>
                </a:solidFill>
                <a:latin typeface="Times New Roman"/>
                <a:ea typeface="+mn-ea"/>
                <a:cs typeface="+mn-cs"/>
              </a:rPr>
              <a:t>-9</a:t>
            </a:r>
            <a:r>
              <a:rPr lang="en-US" sz="2000" dirty="0">
                <a:solidFill>
                  <a:prstClr val="black"/>
                </a:solidFill>
                <a:latin typeface="Times New Roman"/>
                <a:ea typeface="+mn-ea"/>
                <a:cs typeface="+mn-cs"/>
              </a:rPr>
              <a:t> </a:t>
            </a:r>
            <a:r>
              <a:rPr lang="en-US" sz="2000" dirty="0" err="1">
                <a:solidFill>
                  <a:prstClr val="black"/>
                </a:solidFill>
                <a:latin typeface="Times New Roman"/>
                <a:ea typeface="+mn-ea"/>
                <a:cs typeface="+mn-cs"/>
              </a:rPr>
              <a:t>Eddington</a:t>
            </a:r>
            <a:r>
              <a:rPr lang="en-US" sz="2000" dirty="0">
                <a:solidFill>
                  <a:prstClr val="black"/>
                </a:solidFill>
                <a:latin typeface="Times New Roman"/>
                <a:ea typeface="+mn-ea"/>
                <a:cs typeface="+mn-cs"/>
              </a:rPr>
              <a:t> (“starved” black hole)</a:t>
            </a:r>
          </a:p>
        </p:txBody>
      </p:sp>
    </p:spTree>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smtClean="0"/>
              <a:t>Deflexión</a:t>
            </a:r>
            <a:r>
              <a:rPr lang="en-US" dirty="0" smtClean="0"/>
              <a:t> de la </a:t>
            </a:r>
            <a:r>
              <a:rPr lang="en-US" dirty="0" err="1" smtClean="0"/>
              <a:t>luz</a:t>
            </a:r>
            <a:endParaRPr lang="en-US" dirty="0"/>
          </a:p>
        </p:txBody>
      </p:sp>
      <p:pic>
        <p:nvPicPr>
          <p:cNvPr id="4" name="Content Placeholder 3" descr="deflexion.gif"/>
          <p:cNvPicPr>
            <a:picLocks noGrp="1" noChangeAspect="1"/>
          </p:cNvPicPr>
          <p:nvPr>
            <p:ph idx="1"/>
          </p:nvPr>
        </p:nvPicPr>
        <p:blipFill>
          <a:blip r:embed="rId2">
            <a:extLst>
              <a:ext uri="{28A0092B-C50C-407E-A947-70E740481C1C}">
                <a14:useLocalDpi xmlns:a14="http://schemas.microsoft.com/office/drawing/2010/main" val="0"/>
              </a:ext>
            </a:extLst>
          </a:blip>
          <a:srcRect l="-3465" r="-3465"/>
          <a:stretch>
            <a:fillRect/>
          </a:stretch>
        </p:blipFill>
        <p:spPr/>
      </p:pic>
      <p:sp>
        <p:nvSpPr>
          <p:cNvPr id="105475" name="TextBox 4"/>
          <p:cNvSpPr txBox="1">
            <a:spLocks noChangeArrowheads="1"/>
          </p:cNvSpPr>
          <p:nvPr/>
        </p:nvSpPr>
        <p:spPr bwMode="auto">
          <a:xfrm>
            <a:off x="-14288" y="2133600"/>
            <a:ext cx="1512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CCFF33"/>
                </a:solidFill>
                <a:latin typeface="Times New Roman" charset="0"/>
                <a:ea typeface="ＭＳ Ｐゴシック" charset="0"/>
                <a:cs typeface="ＭＳ Ｐゴシック" charset="0"/>
              </a:defRPr>
            </a:lvl1pPr>
            <a:lvl2pPr marL="742950" indent="-285750" eaLnBrk="0" hangingPunct="0">
              <a:defRPr sz="2400">
                <a:solidFill>
                  <a:srgbClr val="CCFF33"/>
                </a:solidFill>
                <a:latin typeface="Times New Roman" charset="0"/>
                <a:ea typeface="ＭＳ Ｐゴシック" charset="0"/>
              </a:defRPr>
            </a:lvl2pPr>
            <a:lvl3pPr marL="1143000" indent="-228600" eaLnBrk="0" hangingPunct="0">
              <a:defRPr sz="2400">
                <a:solidFill>
                  <a:srgbClr val="CCFF33"/>
                </a:solidFill>
                <a:latin typeface="Times New Roman" charset="0"/>
                <a:ea typeface="ＭＳ Ｐゴシック" charset="0"/>
              </a:defRPr>
            </a:lvl3pPr>
            <a:lvl4pPr marL="1600200" indent="-228600" eaLnBrk="0" hangingPunct="0">
              <a:defRPr sz="2400">
                <a:solidFill>
                  <a:srgbClr val="CCFF33"/>
                </a:solidFill>
                <a:latin typeface="Times New Roman" charset="0"/>
                <a:ea typeface="ＭＳ Ｐゴシック" charset="0"/>
              </a:defRPr>
            </a:lvl4pPr>
            <a:lvl5pPr marL="2057400" indent="-228600" eaLnBrk="0" hangingPunct="0">
              <a:defRPr sz="2400">
                <a:solidFill>
                  <a:srgbClr val="CCFF33"/>
                </a:solidFill>
                <a:latin typeface="Times New Roman" charset="0"/>
                <a:ea typeface="ＭＳ Ｐゴシック" charset="0"/>
              </a:defRPr>
            </a:lvl5pPr>
            <a:lvl6pPr marL="2514600" indent="-228600" eaLnBrk="0" fontAlgn="base" hangingPunct="0">
              <a:spcBef>
                <a:spcPct val="0"/>
              </a:spcBef>
              <a:spcAft>
                <a:spcPct val="0"/>
              </a:spcAft>
              <a:defRPr sz="2400">
                <a:solidFill>
                  <a:srgbClr val="CCFF33"/>
                </a:solidFill>
                <a:latin typeface="Times New Roman" charset="0"/>
                <a:ea typeface="ＭＳ Ｐゴシック" charset="0"/>
              </a:defRPr>
            </a:lvl6pPr>
            <a:lvl7pPr marL="2971800" indent="-228600" eaLnBrk="0" fontAlgn="base" hangingPunct="0">
              <a:spcBef>
                <a:spcPct val="0"/>
              </a:spcBef>
              <a:spcAft>
                <a:spcPct val="0"/>
              </a:spcAft>
              <a:defRPr sz="2400">
                <a:solidFill>
                  <a:srgbClr val="CCFF33"/>
                </a:solidFill>
                <a:latin typeface="Times New Roman" charset="0"/>
                <a:ea typeface="ＭＳ Ｐゴシック" charset="0"/>
              </a:defRPr>
            </a:lvl7pPr>
            <a:lvl8pPr marL="3429000" indent="-228600" eaLnBrk="0" fontAlgn="base" hangingPunct="0">
              <a:spcBef>
                <a:spcPct val="0"/>
              </a:spcBef>
              <a:spcAft>
                <a:spcPct val="0"/>
              </a:spcAft>
              <a:defRPr sz="2400">
                <a:solidFill>
                  <a:srgbClr val="CCFF33"/>
                </a:solidFill>
                <a:latin typeface="Times New Roman" charset="0"/>
                <a:ea typeface="ＭＳ Ｐゴシック" charset="0"/>
              </a:defRPr>
            </a:lvl8pPr>
            <a:lvl9pPr marL="3886200" indent="-228600" eaLnBrk="0" fontAlgn="base" hangingPunct="0">
              <a:spcBef>
                <a:spcPct val="0"/>
              </a:spcBef>
              <a:spcAft>
                <a:spcPct val="0"/>
              </a:spcAft>
              <a:defRPr sz="2400">
                <a:solidFill>
                  <a:srgbClr val="CCFF33"/>
                </a:solidFill>
                <a:latin typeface="Times New Roman" charset="0"/>
                <a:ea typeface="ＭＳ Ｐゴシック" charset="0"/>
              </a:defRPr>
            </a:lvl9pPr>
          </a:lstStyle>
          <a:p>
            <a:pPr eaLnBrk="1" hangingPunct="1"/>
            <a:r>
              <a:rPr lang="en-US" sz="2000">
                <a:solidFill>
                  <a:srgbClr val="FF0066"/>
                </a:solidFill>
              </a:rPr>
              <a:t>Aparente</a:t>
            </a:r>
          </a:p>
        </p:txBody>
      </p:sp>
      <p:sp>
        <p:nvSpPr>
          <p:cNvPr id="105476" name="TextBox 5"/>
          <p:cNvSpPr txBox="1">
            <a:spLocks noChangeArrowheads="1"/>
          </p:cNvSpPr>
          <p:nvPr/>
        </p:nvSpPr>
        <p:spPr bwMode="auto">
          <a:xfrm>
            <a:off x="468313" y="2781300"/>
            <a:ext cx="863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CCFF33"/>
                </a:solidFill>
                <a:latin typeface="Times New Roman" charset="0"/>
                <a:ea typeface="ＭＳ Ｐゴシック" charset="0"/>
                <a:cs typeface="ＭＳ Ｐゴシック" charset="0"/>
              </a:defRPr>
            </a:lvl1pPr>
            <a:lvl2pPr marL="742950" indent="-285750" eaLnBrk="0" hangingPunct="0">
              <a:defRPr sz="2400">
                <a:solidFill>
                  <a:srgbClr val="CCFF33"/>
                </a:solidFill>
                <a:latin typeface="Times New Roman" charset="0"/>
                <a:ea typeface="ＭＳ Ｐゴシック" charset="0"/>
              </a:defRPr>
            </a:lvl2pPr>
            <a:lvl3pPr marL="1143000" indent="-228600" eaLnBrk="0" hangingPunct="0">
              <a:defRPr sz="2400">
                <a:solidFill>
                  <a:srgbClr val="CCFF33"/>
                </a:solidFill>
                <a:latin typeface="Times New Roman" charset="0"/>
                <a:ea typeface="ＭＳ Ｐゴシック" charset="0"/>
              </a:defRPr>
            </a:lvl3pPr>
            <a:lvl4pPr marL="1600200" indent="-228600" eaLnBrk="0" hangingPunct="0">
              <a:defRPr sz="2400">
                <a:solidFill>
                  <a:srgbClr val="CCFF33"/>
                </a:solidFill>
                <a:latin typeface="Times New Roman" charset="0"/>
                <a:ea typeface="ＭＳ Ｐゴシック" charset="0"/>
              </a:defRPr>
            </a:lvl4pPr>
            <a:lvl5pPr marL="2057400" indent="-228600" eaLnBrk="0" hangingPunct="0">
              <a:defRPr sz="2400">
                <a:solidFill>
                  <a:srgbClr val="CCFF33"/>
                </a:solidFill>
                <a:latin typeface="Times New Roman" charset="0"/>
                <a:ea typeface="ＭＳ Ｐゴシック" charset="0"/>
              </a:defRPr>
            </a:lvl5pPr>
            <a:lvl6pPr marL="2514600" indent="-228600" eaLnBrk="0" fontAlgn="base" hangingPunct="0">
              <a:spcBef>
                <a:spcPct val="0"/>
              </a:spcBef>
              <a:spcAft>
                <a:spcPct val="0"/>
              </a:spcAft>
              <a:defRPr sz="2400">
                <a:solidFill>
                  <a:srgbClr val="CCFF33"/>
                </a:solidFill>
                <a:latin typeface="Times New Roman" charset="0"/>
                <a:ea typeface="ＭＳ Ｐゴシック" charset="0"/>
              </a:defRPr>
            </a:lvl6pPr>
            <a:lvl7pPr marL="2971800" indent="-228600" eaLnBrk="0" fontAlgn="base" hangingPunct="0">
              <a:spcBef>
                <a:spcPct val="0"/>
              </a:spcBef>
              <a:spcAft>
                <a:spcPct val="0"/>
              </a:spcAft>
              <a:defRPr sz="2400">
                <a:solidFill>
                  <a:srgbClr val="CCFF33"/>
                </a:solidFill>
                <a:latin typeface="Times New Roman" charset="0"/>
                <a:ea typeface="ＭＳ Ｐゴシック" charset="0"/>
              </a:defRPr>
            </a:lvl7pPr>
            <a:lvl8pPr marL="3429000" indent="-228600" eaLnBrk="0" fontAlgn="base" hangingPunct="0">
              <a:spcBef>
                <a:spcPct val="0"/>
              </a:spcBef>
              <a:spcAft>
                <a:spcPct val="0"/>
              </a:spcAft>
              <a:defRPr sz="2400">
                <a:solidFill>
                  <a:srgbClr val="CCFF33"/>
                </a:solidFill>
                <a:latin typeface="Times New Roman" charset="0"/>
                <a:ea typeface="ＭＳ Ｐゴシック" charset="0"/>
              </a:defRPr>
            </a:lvl8pPr>
            <a:lvl9pPr marL="3886200" indent="-228600" eaLnBrk="0" fontAlgn="base" hangingPunct="0">
              <a:spcBef>
                <a:spcPct val="0"/>
              </a:spcBef>
              <a:spcAft>
                <a:spcPct val="0"/>
              </a:spcAft>
              <a:defRPr sz="2400">
                <a:solidFill>
                  <a:srgbClr val="CCFF33"/>
                </a:solidFill>
                <a:latin typeface="Times New Roman" charset="0"/>
                <a:ea typeface="ＭＳ Ｐゴシック" charset="0"/>
              </a:defRPr>
            </a:lvl9pPr>
          </a:lstStyle>
          <a:p>
            <a:pPr eaLnBrk="1" hangingPunct="1"/>
            <a:r>
              <a:rPr lang="en-US" sz="2000">
                <a:solidFill>
                  <a:srgbClr val="008000"/>
                </a:solidFill>
              </a:rPr>
              <a:t>Real</a:t>
            </a:r>
          </a:p>
        </p:txBody>
      </p:sp>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4" name="Content Placeholder 3" descr="BlackHole_Lensing.gif"/>
          <p:cNvPicPr>
            <a:picLocks noGrp="1" noChangeAspect="1"/>
          </p:cNvPicPr>
          <p:nvPr>
            <p:ph idx="1"/>
          </p:nvPr>
        </p:nvPicPr>
        <p:blipFill>
          <a:blip r:embed="rId2">
            <a:extLst>
              <a:ext uri="{28A0092B-C50C-407E-A947-70E740481C1C}">
                <a14:useLocalDpi xmlns:a14="http://schemas.microsoft.com/office/drawing/2010/main" val="0"/>
              </a:ext>
            </a:extLst>
          </a:blip>
          <a:srcRect l="-25556" r="-25556"/>
          <a:stretch>
            <a:fillRect/>
          </a:stretch>
        </p:blipFill>
        <p:spPr>
          <a:xfrm>
            <a:off x="-1981200" y="0"/>
            <a:ext cx="13165138" cy="6969125"/>
          </a:xfrm>
        </p:spPr>
      </p:pic>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4000" dirty="0" smtClean="0"/>
              <a:t>La </a:t>
            </a:r>
            <a:r>
              <a:rPr lang="en-US" sz="4000" dirty="0" err="1" smtClean="0"/>
              <a:t>gravedad</a:t>
            </a:r>
            <a:r>
              <a:rPr lang="en-US" sz="4000" dirty="0" smtClean="0"/>
              <a:t> </a:t>
            </a:r>
            <a:r>
              <a:rPr lang="en-US" sz="4000" dirty="0" err="1" smtClean="0"/>
              <a:t>curva</a:t>
            </a:r>
            <a:r>
              <a:rPr lang="en-US" sz="4000" dirty="0" smtClean="0"/>
              <a:t> el </a:t>
            </a:r>
            <a:r>
              <a:rPr lang="en-US" sz="4000" dirty="0" err="1" smtClean="0"/>
              <a:t>espacio</a:t>
            </a:r>
            <a:r>
              <a:rPr lang="en-US" sz="4000" dirty="0" smtClean="0"/>
              <a:t> y la </a:t>
            </a:r>
            <a:r>
              <a:rPr lang="en-US" sz="4000" dirty="0" err="1" smtClean="0"/>
              <a:t>luz</a:t>
            </a:r>
            <a:r>
              <a:rPr lang="en-US" sz="4000" dirty="0" smtClean="0"/>
              <a:t> </a:t>
            </a:r>
            <a:r>
              <a:rPr lang="en-US" sz="4000" dirty="0" err="1" smtClean="0"/>
              <a:t>siente</a:t>
            </a:r>
            <a:r>
              <a:rPr lang="en-US" sz="4000" dirty="0" smtClean="0"/>
              <a:t> </a:t>
            </a:r>
            <a:r>
              <a:rPr lang="en-US" sz="4000" dirty="0" err="1" smtClean="0"/>
              <a:t>que</a:t>
            </a:r>
            <a:r>
              <a:rPr lang="en-US" sz="4000" dirty="0" smtClean="0"/>
              <a:t> se </a:t>
            </a:r>
            <a:r>
              <a:rPr lang="en-US" sz="4000" dirty="0" err="1" smtClean="0"/>
              <a:t>mueve</a:t>
            </a:r>
            <a:r>
              <a:rPr lang="en-US" sz="4000" dirty="0" smtClean="0"/>
              <a:t> en </a:t>
            </a:r>
            <a:r>
              <a:rPr lang="en-US" sz="4000" dirty="0" err="1" smtClean="0"/>
              <a:t>línea</a:t>
            </a:r>
            <a:r>
              <a:rPr lang="en-US" sz="4000" dirty="0" smtClean="0"/>
              <a:t> recta</a:t>
            </a:r>
            <a:endParaRPr lang="en-US" sz="4000" dirty="0"/>
          </a:p>
        </p:txBody>
      </p:sp>
      <p:pic>
        <p:nvPicPr>
          <p:cNvPr id="4" name="Content Placeholder 3" descr="photon_sphere.png"/>
          <p:cNvPicPr>
            <a:picLocks noGrp="1" noChangeAspect="1"/>
          </p:cNvPicPr>
          <p:nvPr>
            <p:ph idx="1"/>
          </p:nvPr>
        </p:nvPicPr>
        <p:blipFill>
          <a:blip r:embed="rId2">
            <a:extLst>
              <a:ext uri="{28A0092B-C50C-407E-A947-70E740481C1C}">
                <a14:useLocalDpi xmlns:a14="http://schemas.microsoft.com/office/drawing/2010/main" val="0"/>
              </a:ext>
            </a:extLst>
          </a:blip>
          <a:srcRect l="-5236" r="-5236"/>
          <a:stretch>
            <a:fillRect/>
          </a:stretch>
        </p:blipFill>
        <p:spPr>
          <a:xfrm>
            <a:off x="539750" y="1989138"/>
            <a:ext cx="7772400" cy="4114800"/>
          </a:xfrm>
        </p:spPr>
      </p:pic>
      <p:sp>
        <p:nvSpPr>
          <p:cNvPr id="5" name="Rectangle 4"/>
          <p:cNvSpPr/>
          <p:nvPr/>
        </p:nvSpPr>
        <p:spPr bwMode="auto">
          <a:xfrm>
            <a:off x="5076825" y="5516563"/>
            <a:ext cx="1871663" cy="504825"/>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dirty="0" err="1">
                <a:solidFill>
                  <a:srgbClr val="FF6600"/>
                </a:solidFill>
              </a:rPr>
              <a:t>Hoyo</a:t>
            </a:r>
            <a:r>
              <a:rPr lang="en-US" dirty="0">
                <a:solidFill>
                  <a:srgbClr val="FF6600"/>
                </a:solidFill>
              </a:rPr>
              <a:t> negro</a:t>
            </a:r>
          </a:p>
        </p:txBody>
      </p:sp>
      <p:sp>
        <p:nvSpPr>
          <p:cNvPr id="6" name="Rectangle 5"/>
          <p:cNvSpPr/>
          <p:nvPr/>
        </p:nvSpPr>
        <p:spPr bwMode="auto">
          <a:xfrm>
            <a:off x="250825" y="5373688"/>
            <a:ext cx="2305050" cy="576262"/>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r>
              <a:rPr lang="en-US" dirty="0" err="1">
                <a:solidFill>
                  <a:srgbClr val="FF6600"/>
                </a:solidFill>
              </a:rPr>
              <a:t>Esfera</a:t>
            </a:r>
            <a:r>
              <a:rPr lang="en-US" dirty="0">
                <a:solidFill>
                  <a:srgbClr val="FF6600"/>
                </a:solidFill>
              </a:rPr>
              <a:t> de </a:t>
            </a:r>
            <a:r>
              <a:rPr lang="en-US" dirty="0" err="1">
                <a:solidFill>
                  <a:srgbClr val="FF6600"/>
                </a:solidFill>
              </a:rPr>
              <a:t>fotones</a:t>
            </a:r>
            <a:endParaRPr lang="en-US" dirty="0">
              <a:solidFill>
                <a:srgbClr val="FF6600"/>
              </a:solidFill>
            </a:endParaRPr>
          </a:p>
        </p:txBody>
      </p:sp>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0" y="-119063"/>
            <a:ext cx="9144000" cy="1049338"/>
          </a:xfrm>
        </p:spPr>
        <p:txBody>
          <a:bodyPr rIns="132080"/>
          <a:lstStyle/>
          <a:p>
            <a:pPr eaLnBrk="1" hangingPunct="1">
              <a:defRPr/>
            </a:pPr>
            <a:r>
              <a:rPr lang="en-US" sz="2800" dirty="0" smtClean="0">
                <a:solidFill>
                  <a:srgbClr val="0066FF"/>
                </a:solidFill>
                <a:cs typeface="+mj-cs"/>
              </a:rPr>
              <a:t>La “</a:t>
            </a:r>
            <a:r>
              <a:rPr lang="en-US" sz="2800" dirty="0" err="1" smtClean="0">
                <a:solidFill>
                  <a:srgbClr val="0066FF"/>
                </a:solidFill>
                <a:cs typeface="+mj-cs"/>
              </a:rPr>
              <a:t>imagen</a:t>
            </a:r>
            <a:r>
              <a:rPr lang="en-US" sz="2800" dirty="0" smtClean="0">
                <a:solidFill>
                  <a:srgbClr val="0066FF"/>
                </a:solidFill>
                <a:cs typeface="+mj-cs"/>
              </a:rPr>
              <a:t>” </a:t>
            </a:r>
            <a:r>
              <a:rPr lang="en-US" sz="2800" dirty="0" err="1" smtClean="0">
                <a:solidFill>
                  <a:srgbClr val="0066FF"/>
                </a:solidFill>
                <a:cs typeface="+mj-cs"/>
              </a:rPr>
              <a:t>está</a:t>
            </a:r>
            <a:r>
              <a:rPr lang="en-US" sz="2800" dirty="0" smtClean="0">
                <a:solidFill>
                  <a:srgbClr val="0066FF"/>
                </a:solidFill>
                <a:cs typeface="+mj-cs"/>
              </a:rPr>
              <a:t> </a:t>
            </a:r>
            <a:r>
              <a:rPr lang="en-US" sz="2800" dirty="0" err="1" smtClean="0">
                <a:solidFill>
                  <a:srgbClr val="0066FF"/>
                </a:solidFill>
                <a:cs typeface="+mj-cs"/>
              </a:rPr>
              <a:t>dominada</a:t>
            </a:r>
            <a:r>
              <a:rPr lang="en-US" sz="2800" dirty="0" smtClean="0">
                <a:solidFill>
                  <a:srgbClr val="0066FF"/>
                </a:solidFill>
                <a:cs typeface="+mj-cs"/>
              </a:rPr>
              <a:t> </a:t>
            </a:r>
            <a:r>
              <a:rPr lang="en-US" sz="2800" dirty="0" err="1" smtClean="0">
                <a:solidFill>
                  <a:srgbClr val="0066FF"/>
                </a:solidFill>
                <a:cs typeface="+mj-cs"/>
              </a:rPr>
              <a:t>por</a:t>
            </a:r>
            <a:r>
              <a:rPr lang="en-US" sz="2800" dirty="0" smtClean="0">
                <a:solidFill>
                  <a:srgbClr val="0066FF"/>
                </a:solidFill>
                <a:cs typeface="+mj-cs"/>
              </a:rPr>
              <a:t> la </a:t>
            </a:r>
            <a:r>
              <a:rPr lang="en-US" sz="2800" dirty="0" err="1" smtClean="0">
                <a:solidFill>
                  <a:srgbClr val="0066FF"/>
                </a:solidFill>
                <a:cs typeface="+mj-cs"/>
              </a:rPr>
              <a:t>Relatividad</a:t>
            </a:r>
            <a:r>
              <a:rPr lang="en-US" sz="2800" dirty="0" smtClean="0">
                <a:solidFill>
                  <a:srgbClr val="0066FF"/>
                </a:solidFill>
                <a:cs typeface="+mj-cs"/>
              </a:rPr>
              <a:t> General </a:t>
            </a:r>
            <a:endParaRPr lang="en-US" sz="2800" dirty="0">
              <a:solidFill>
                <a:srgbClr val="0066FF"/>
              </a:solidFill>
              <a:cs typeface="+mj-cs"/>
            </a:endParaRPr>
          </a:p>
        </p:txBody>
      </p:sp>
      <p:sp>
        <p:nvSpPr>
          <p:cNvPr id="7170" name="Rectangle 2"/>
          <p:cNvSpPr>
            <a:spLocks/>
          </p:cNvSpPr>
          <p:nvPr/>
        </p:nvSpPr>
        <p:spPr bwMode="auto">
          <a:xfrm>
            <a:off x="279400" y="774700"/>
            <a:ext cx="9029700" cy="6134100"/>
          </a:xfrm>
          <a:prstGeom prst="rect">
            <a:avLst/>
          </a:prstGeom>
          <a:noFill/>
          <a:ln w="12700" cap="flat">
            <a:noFill/>
            <a:miter lim="800000"/>
            <a:headEnd type="none" w="med" len="med"/>
            <a:tailEnd type="none" w="med" len="med"/>
          </a:ln>
        </p:spPr>
        <p:txBody>
          <a:bodyPr lIns="0" tIns="0" rIns="0" bIns="0"/>
          <a:lstStyle/>
          <a:p>
            <a:pPr marL="457200">
              <a:buClr>
                <a:srgbClr val="FFFFFF"/>
              </a:buClr>
              <a:buSzPct val="125000"/>
              <a:defRPr/>
            </a:pPr>
            <a:r>
              <a:rPr lang="en-US" sz="4000" dirty="0">
                <a:solidFill>
                  <a:srgbClr val="FF0000"/>
                </a:solidFill>
                <a:latin typeface="+mn-lt"/>
                <a:ea typeface="Arial" pitchFamily="1" charset="0"/>
                <a:cs typeface="Arial" pitchFamily="1" charset="0"/>
                <a:sym typeface="Arial" pitchFamily="1" charset="0"/>
              </a:rPr>
              <a:t>La “</a:t>
            </a:r>
            <a:r>
              <a:rPr lang="en-US" sz="4000" dirty="0" err="1">
                <a:solidFill>
                  <a:srgbClr val="FF0000"/>
                </a:solidFill>
                <a:latin typeface="+mn-lt"/>
                <a:ea typeface="Arial" pitchFamily="1" charset="0"/>
                <a:cs typeface="Arial" pitchFamily="1" charset="0"/>
                <a:sym typeface="Arial" pitchFamily="1" charset="0"/>
              </a:rPr>
              <a:t>sombra</a:t>
            </a:r>
            <a:r>
              <a:rPr lang="en-US" sz="4000" dirty="0">
                <a:solidFill>
                  <a:srgbClr val="FF0000"/>
                </a:solidFill>
                <a:latin typeface="+mn-lt"/>
                <a:ea typeface="Arial" pitchFamily="1" charset="0"/>
                <a:cs typeface="Arial" pitchFamily="1" charset="0"/>
                <a:sym typeface="Arial" pitchFamily="1" charset="0"/>
              </a:rPr>
              <a:t>” del </a:t>
            </a:r>
            <a:r>
              <a:rPr lang="en-US" sz="4000" dirty="0" err="1">
                <a:solidFill>
                  <a:srgbClr val="FF0000"/>
                </a:solidFill>
                <a:latin typeface="+mn-lt"/>
                <a:ea typeface="Arial" pitchFamily="1" charset="0"/>
                <a:cs typeface="Arial" pitchFamily="1" charset="0"/>
                <a:sym typeface="Arial" pitchFamily="1" charset="0"/>
              </a:rPr>
              <a:t>hoyo</a:t>
            </a:r>
            <a:r>
              <a:rPr lang="en-US" sz="4000" dirty="0">
                <a:solidFill>
                  <a:srgbClr val="FF0000"/>
                </a:solidFill>
                <a:latin typeface="+mn-lt"/>
                <a:ea typeface="Arial" pitchFamily="1" charset="0"/>
                <a:cs typeface="Arial" pitchFamily="1" charset="0"/>
                <a:sym typeface="Arial" pitchFamily="1" charset="0"/>
              </a:rPr>
              <a:t> negro</a:t>
            </a:r>
          </a:p>
          <a:p>
            <a:pPr marL="457200">
              <a:buClr>
                <a:srgbClr val="FFFFFF"/>
              </a:buClr>
              <a:buSzPct val="125000"/>
              <a:defRPr/>
            </a:pPr>
            <a:r>
              <a:rPr lang="en-US" sz="2000" dirty="0">
                <a:solidFill>
                  <a:srgbClr val="FF0000"/>
                </a:solidFill>
                <a:latin typeface="+mn-lt"/>
                <a:ea typeface="Arial" pitchFamily="1" charset="0"/>
                <a:cs typeface="Arial" pitchFamily="1" charset="0"/>
                <a:sym typeface="Arial" pitchFamily="1" charset="0"/>
              </a:rPr>
              <a:t>(Bardeen 1973; </a:t>
            </a:r>
            <a:r>
              <a:rPr lang="en-US" sz="2000" dirty="0" err="1">
                <a:solidFill>
                  <a:srgbClr val="FF0000"/>
                </a:solidFill>
                <a:latin typeface="+mn-lt"/>
                <a:ea typeface="Arial" pitchFamily="1" charset="0"/>
                <a:cs typeface="Arial" pitchFamily="1" charset="0"/>
                <a:sym typeface="Arial" pitchFamily="1" charset="0"/>
              </a:rPr>
              <a:t>Falcke</a:t>
            </a:r>
            <a:r>
              <a:rPr lang="en-US" sz="2000" dirty="0">
                <a:solidFill>
                  <a:srgbClr val="FF0000"/>
                </a:solidFill>
                <a:latin typeface="+mn-lt"/>
                <a:ea typeface="Arial" pitchFamily="1" charset="0"/>
                <a:cs typeface="Arial" pitchFamily="1" charset="0"/>
                <a:sym typeface="Arial" pitchFamily="1" charset="0"/>
              </a:rPr>
              <a:t>, </a:t>
            </a:r>
            <a:r>
              <a:rPr lang="en-US" sz="2000" dirty="0" err="1">
                <a:solidFill>
                  <a:srgbClr val="FF0000"/>
                </a:solidFill>
                <a:latin typeface="+mn-lt"/>
                <a:ea typeface="Arial" pitchFamily="1" charset="0"/>
                <a:cs typeface="Arial" pitchFamily="1" charset="0"/>
                <a:sym typeface="Arial" pitchFamily="1" charset="0"/>
              </a:rPr>
              <a:t>Agol</a:t>
            </a:r>
            <a:r>
              <a:rPr lang="en-US" sz="2000" dirty="0">
                <a:solidFill>
                  <a:srgbClr val="FF0000"/>
                </a:solidFill>
                <a:latin typeface="+mn-lt"/>
                <a:ea typeface="Arial" pitchFamily="1" charset="0"/>
                <a:cs typeface="Arial" pitchFamily="1" charset="0"/>
                <a:sym typeface="Arial" pitchFamily="1" charset="0"/>
              </a:rPr>
              <a:t>, </a:t>
            </a:r>
            <a:r>
              <a:rPr lang="en-US" sz="2000" dirty="0" err="1">
                <a:solidFill>
                  <a:srgbClr val="FF0000"/>
                </a:solidFill>
                <a:latin typeface="+mn-lt"/>
                <a:ea typeface="Arial" pitchFamily="1" charset="0"/>
                <a:cs typeface="Arial" pitchFamily="1" charset="0"/>
                <a:sym typeface="Arial" pitchFamily="1" charset="0"/>
              </a:rPr>
              <a:t>Melia</a:t>
            </a:r>
            <a:r>
              <a:rPr lang="en-US" sz="2000" dirty="0">
                <a:solidFill>
                  <a:srgbClr val="FF0000"/>
                </a:solidFill>
                <a:latin typeface="+mn-lt"/>
                <a:ea typeface="Arial" pitchFamily="1" charset="0"/>
                <a:cs typeface="Arial" pitchFamily="1" charset="0"/>
                <a:sym typeface="Arial" pitchFamily="1" charset="0"/>
              </a:rPr>
              <a:t> 2000; </a:t>
            </a:r>
            <a:r>
              <a:rPr lang="en-US" sz="2000" dirty="0" err="1">
                <a:solidFill>
                  <a:srgbClr val="FF0000"/>
                </a:solidFill>
                <a:latin typeface="+mn-lt"/>
                <a:ea typeface="Arial" pitchFamily="1" charset="0"/>
                <a:cs typeface="Arial" pitchFamily="1" charset="0"/>
                <a:sym typeface="Arial" pitchFamily="1" charset="0"/>
              </a:rPr>
              <a:t>Johannsen</a:t>
            </a:r>
            <a:r>
              <a:rPr lang="en-US" sz="2000" dirty="0">
                <a:solidFill>
                  <a:srgbClr val="FF0000"/>
                </a:solidFill>
                <a:latin typeface="+mn-lt"/>
                <a:ea typeface="Arial" pitchFamily="1" charset="0"/>
                <a:cs typeface="Arial" pitchFamily="1" charset="0"/>
                <a:sym typeface="Arial" pitchFamily="1" charset="0"/>
              </a:rPr>
              <a:t> and </a:t>
            </a:r>
            <a:r>
              <a:rPr lang="en-US" sz="2000" dirty="0" err="1">
                <a:solidFill>
                  <a:srgbClr val="FF0000"/>
                </a:solidFill>
                <a:latin typeface="+mn-lt"/>
                <a:ea typeface="Arial" pitchFamily="1" charset="0"/>
                <a:cs typeface="Arial" pitchFamily="1" charset="0"/>
                <a:sym typeface="Arial" pitchFamily="1" charset="0"/>
              </a:rPr>
              <a:t>Psaltis</a:t>
            </a:r>
            <a:r>
              <a:rPr lang="en-US" sz="2000" dirty="0">
                <a:solidFill>
                  <a:srgbClr val="FF0000"/>
                </a:solidFill>
                <a:latin typeface="+mn-lt"/>
                <a:ea typeface="Arial" pitchFamily="1" charset="0"/>
                <a:cs typeface="Arial" pitchFamily="1" charset="0"/>
                <a:sym typeface="Arial" pitchFamily="1" charset="0"/>
              </a:rPr>
              <a:t> 2010)</a:t>
            </a:r>
          </a:p>
          <a:p>
            <a:pPr marL="457200">
              <a:buClr>
                <a:srgbClr val="FFFFFF"/>
              </a:buClr>
              <a:buSzPct val="125000"/>
              <a:defRPr/>
            </a:pPr>
            <a:endParaRPr lang="en-US" sz="2000" dirty="0">
              <a:solidFill>
                <a:srgbClr val="FF0000"/>
              </a:solidFill>
              <a:latin typeface="+mn-lt"/>
              <a:ea typeface="Arial" pitchFamily="1" charset="0"/>
              <a:cs typeface="Arial" pitchFamily="1" charset="0"/>
              <a:sym typeface="Arial" pitchFamily="1" charset="0"/>
            </a:endParaRPr>
          </a:p>
          <a:p>
            <a:pPr marL="457200">
              <a:buClr>
                <a:srgbClr val="FFFFFF"/>
              </a:buClr>
              <a:buSzPct val="125000"/>
              <a:defRPr/>
            </a:pPr>
            <a:endParaRPr lang="en-US" sz="2000" dirty="0">
              <a:solidFill>
                <a:srgbClr val="FF0000"/>
              </a:solidFill>
              <a:latin typeface="+mn-lt"/>
              <a:ea typeface="Arial" pitchFamily="1" charset="0"/>
              <a:cs typeface="Arial" pitchFamily="1" charset="0"/>
              <a:sym typeface="Arial" pitchFamily="1" charset="0"/>
            </a:endParaRPr>
          </a:p>
          <a:p>
            <a:pPr marL="457200">
              <a:buClr>
                <a:srgbClr val="FFFFFF"/>
              </a:buClr>
              <a:buSzPct val="125000"/>
              <a:buFont typeface="Helvetica" pitchFamily="1" charset="0"/>
              <a:buChar char="•"/>
              <a:defRPr/>
            </a:pPr>
            <a:endParaRPr lang="en-US" dirty="0">
              <a:solidFill>
                <a:schemeClr val="tx1"/>
              </a:solidFill>
              <a:latin typeface="+mn-lt"/>
              <a:ea typeface="Arial" pitchFamily="1" charset="0"/>
              <a:cs typeface="Arial" pitchFamily="1" charset="0"/>
              <a:sym typeface="Arial" pitchFamily="1" charset="0"/>
            </a:endParaRPr>
          </a:p>
          <a:p>
            <a:pPr marL="457200">
              <a:buClr>
                <a:srgbClr val="FFFFFF"/>
              </a:buClr>
              <a:buSzPct val="125000"/>
              <a:buFont typeface="Helvetica" pitchFamily="1" charset="0"/>
              <a:buChar char="•"/>
              <a:defRPr/>
            </a:pPr>
            <a:endParaRPr lang="en-US" dirty="0">
              <a:solidFill>
                <a:schemeClr val="tx1"/>
              </a:solidFill>
              <a:latin typeface="+mn-lt"/>
              <a:ea typeface="Arial" pitchFamily="1" charset="0"/>
              <a:cs typeface="Arial" pitchFamily="1" charset="0"/>
              <a:sym typeface="Arial" pitchFamily="1" charset="0"/>
            </a:endParaRPr>
          </a:p>
          <a:p>
            <a:pPr marL="457200">
              <a:buClr>
                <a:srgbClr val="FFFFFF"/>
              </a:buClr>
              <a:buSzPct val="125000"/>
              <a:buFont typeface="Helvetica" pitchFamily="1" charset="0"/>
              <a:buChar char="•"/>
              <a:defRPr/>
            </a:pPr>
            <a:endParaRPr lang="en-US" dirty="0">
              <a:solidFill>
                <a:schemeClr val="tx1"/>
              </a:solidFill>
              <a:latin typeface="+mn-lt"/>
              <a:ea typeface="Arial" pitchFamily="1" charset="0"/>
              <a:cs typeface="Arial" pitchFamily="1" charset="0"/>
              <a:sym typeface="Arial" pitchFamily="1" charset="0"/>
            </a:endParaRPr>
          </a:p>
          <a:p>
            <a:pPr marL="457200">
              <a:buClr>
                <a:srgbClr val="FFFFFF"/>
              </a:buClr>
              <a:buSzPct val="125000"/>
              <a:buFont typeface="Helvetica" pitchFamily="1" charset="0"/>
              <a:buChar char="•"/>
              <a:defRPr/>
            </a:pPr>
            <a:endParaRPr lang="en-US" dirty="0">
              <a:solidFill>
                <a:schemeClr val="tx1"/>
              </a:solidFill>
              <a:latin typeface="+mn-lt"/>
              <a:ea typeface="Arial" pitchFamily="1" charset="0"/>
              <a:cs typeface="Arial" pitchFamily="1" charset="0"/>
              <a:sym typeface="Arial" pitchFamily="1" charset="0"/>
            </a:endParaRPr>
          </a:p>
          <a:p>
            <a:pPr marL="457200">
              <a:buClr>
                <a:srgbClr val="FFFFFF"/>
              </a:buClr>
              <a:buSzPct val="125000"/>
              <a:buFont typeface="Helvetica" pitchFamily="1" charset="0"/>
              <a:buChar char="•"/>
              <a:defRPr/>
            </a:pPr>
            <a:endParaRPr lang="en-US" dirty="0">
              <a:solidFill>
                <a:schemeClr val="tx1"/>
              </a:solidFill>
              <a:latin typeface="+mn-lt"/>
              <a:ea typeface="Arial" pitchFamily="1" charset="0"/>
              <a:cs typeface="Arial" pitchFamily="1" charset="0"/>
              <a:sym typeface="Arial" pitchFamily="1" charset="0"/>
            </a:endParaRPr>
          </a:p>
          <a:p>
            <a:pPr marL="457200">
              <a:buClr>
                <a:srgbClr val="FFFFFF"/>
              </a:buClr>
              <a:buSzPct val="125000"/>
              <a:buFont typeface="Helvetica" pitchFamily="1" charset="0"/>
              <a:buChar char="•"/>
              <a:defRPr/>
            </a:pPr>
            <a:endParaRPr lang="en-US" dirty="0">
              <a:solidFill>
                <a:schemeClr val="tx1"/>
              </a:solidFill>
              <a:latin typeface="+mn-lt"/>
              <a:ea typeface="Arial" pitchFamily="1" charset="0"/>
              <a:cs typeface="Arial" pitchFamily="1" charset="0"/>
              <a:sym typeface="Arial" pitchFamily="1" charset="0"/>
            </a:endParaRPr>
          </a:p>
          <a:p>
            <a:pPr marL="457200">
              <a:buClr>
                <a:srgbClr val="FFFFFF"/>
              </a:buClr>
              <a:buSzPct val="125000"/>
              <a:buFont typeface="Helvetica" pitchFamily="1" charset="0"/>
              <a:buChar char="•"/>
              <a:defRPr/>
            </a:pPr>
            <a:endParaRPr lang="en-US" dirty="0">
              <a:solidFill>
                <a:schemeClr val="tx1"/>
              </a:solidFill>
              <a:latin typeface="+mn-lt"/>
              <a:ea typeface="Arial" pitchFamily="1" charset="0"/>
              <a:cs typeface="Arial" pitchFamily="1" charset="0"/>
              <a:sym typeface="Arial" pitchFamily="1" charset="0"/>
            </a:endParaRPr>
          </a:p>
          <a:p>
            <a:pPr marL="457200">
              <a:buClr>
                <a:srgbClr val="FFFFFF"/>
              </a:buClr>
              <a:buSzPct val="125000"/>
              <a:buFont typeface="Helvetica" pitchFamily="1" charset="0"/>
              <a:buChar char="•"/>
              <a:defRPr/>
            </a:pPr>
            <a:endParaRPr lang="en-US" dirty="0">
              <a:solidFill>
                <a:schemeClr val="tx1"/>
              </a:solidFill>
              <a:latin typeface="+mn-lt"/>
              <a:ea typeface="Arial" pitchFamily="1" charset="0"/>
              <a:cs typeface="Arial" pitchFamily="1" charset="0"/>
              <a:sym typeface="Arial" pitchFamily="1" charset="0"/>
            </a:endParaRPr>
          </a:p>
          <a:p>
            <a:pPr marL="457200">
              <a:buClr>
                <a:srgbClr val="FFFFFF"/>
              </a:buClr>
              <a:buSzPct val="125000"/>
              <a:buFont typeface="Helvetica" pitchFamily="1" charset="0"/>
              <a:buChar char="•"/>
              <a:defRPr/>
            </a:pPr>
            <a:endParaRPr lang="en-US" dirty="0">
              <a:solidFill>
                <a:schemeClr val="tx1"/>
              </a:solidFill>
              <a:latin typeface="+mn-lt"/>
              <a:ea typeface="Arial" pitchFamily="1" charset="0"/>
              <a:cs typeface="Arial" pitchFamily="1" charset="0"/>
              <a:sym typeface="Arial" pitchFamily="1" charset="0"/>
            </a:endParaRPr>
          </a:p>
          <a:p>
            <a:pPr marL="457200">
              <a:buClr>
                <a:srgbClr val="FFFFFF"/>
              </a:buClr>
              <a:buSzPct val="125000"/>
              <a:buFont typeface="Helvetica" pitchFamily="1" charset="0"/>
              <a:buChar char="•"/>
              <a:defRPr/>
            </a:pPr>
            <a:endParaRPr lang="en-US" dirty="0">
              <a:solidFill>
                <a:schemeClr val="tx1"/>
              </a:solidFill>
              <a:latin typeface="+mn-lt"/>
              <a:ea typeface="Arial" pitchFamily="1" charset="0"/>
              <a:cs typeface="Arial" pitchFamily="1" charset="0"/>
              <a:sym typeface="Arial" pitchFamily="1" charset="0"/>
            </a:endParaRPr>
          </a:p>
          <a:p>
            <a:pPr marL="457200">
              <a:buClr>
                <a:srgbClr val="FFFFFF"/>
              </a:buClr>
              <a:buSzPct val="125000"/>
              <a:defRPr/>
            </a:pPr>
            <a:r>
              <a:rPr lang="en-US" sz="3200" dirty="0" err="1">
                <a:solidFill>
                  <a:srgbClr val="3366FF"/>
                </a:solidFill>
                <a:latin typeface="+mn-lt"/>
                <a:ea typeface="Arial" pitchFamily="1" charset="0"/>
                <a:cs typeface="Arial" pitchFamily="1" charset="0"/>
                <a:sym typeface="Arial" pitchFamily="1" charset="0"/>
              </a:rPr>
              <a:t>Estudiar</a:t>
            </a:r>
            <a:r>
              <a:rPr lang="en-US" sz="3200" dirty="0">
                <a:solidFill>
                  <a:srgbClr val="3366FF"/>
                </a:solidFill>
                <a:latin typeface="+mn-lt"/>
                <a:ea typeface="Arial" pitchFamily="1" charset="0"/>
                <a:cs typeface="Arial" pitchFamily="1" charset="0"/>
                <a:sym typeface="Arial" pitchFamily="1" charset="0"/>
              </a:rPr>
              <a:t> a la </a:t>
            </a:r>
            <a:r>
              <a:rPr lang="en-US" sz="3200" dirty="0" err="1">
                <a:solidFill>
                  <a:srgbClr val="3366FF"/>
                </a:solidFill>
                <a:latin typeface="+mn-lt"/>
                <a:ea typeface="Arial" pitchFamily="1" charset="0"/>
                <a:cs typeface="Arial" pitchFamily="1" charset="0"/>
                <a:sym typeface="Arial" pitchFamily="1" charset="0"/>
              </a:rPr>
              <a:t>sombra</a:t>
            </a:r>
            <a:r>
              <a:rPr lang="en-US" sz="3200" dirty="0">
                <a:solidFill>
                  <a:srgbClr val="3366FF"/>
                </a:solidFill>
                <a:latin typeface="+mn-lt"/>
                <a:ea typeface="Arial" pitchFamily="1" charset="0"/>
                <a:cs typeface="Arial" pitchFamily="1" charset="0"/>
                <a:sym typeface="Arial" pitchFamily="1" charset="0"/>
              </a:rPr>
              <a:t> </a:t>
            </a:r>
            <a:r>
              <a:rPr lang="en-US" sz="3200" dirty="0" err="1">
                <a:solidFill>
                  <a:srgbClr val="3366FF"/>
                </a:solidFill>
                <a:latin typeface="+mn-lt"/>
                <a:ea typeface="Arial" pitchFamily="1" charset="0"/>
                <a:cs typeface="Arial" pitchFamily="1" charset="0"/>
                <a:sym typeface="Arial" pitchFamily="1" charset="0"/>
              </a:rPr>
              <a:t>nos</a:t>
            </a:r>
            <a:r>
              <a:rPr lang="en-US" sz="3200" dirty="0">
                <a:solidFill>
                  <a:srgbClr val="3366FF"/>
                </a:solidFill>
                <a:latin typeface="+mn-lt"/>
                <a:ea typeface="Arial" pitchFamily="1" charset="0"/>
                <a:cs typeface="Arial" pitchFamily="1" charset="0"/>
                <a:sym typeface="Arial" pitchFamily="1" charset="0"/>
              </a:rPr>
              <a:t> da la </a:t>
            </a:r>
            <a:r>
              <a:rPr lang="en-US" sz="3200" dirty="0" err="1">
                <a:solidFill>
                  <a:srgbClr val="3366FF"/>
                </a:solidFill>
                <a:latin typeface="+mn-lt"/>
                <a:ea typeface="Arial" pitchFamily="1" charset="0"/>
                <a:cs typeface="Arial" pitchFamily="1" charset="0"/>
                <a:sym typeface="Arial" pitchFamily="1" charset="0"/>
              </a:rPr>
              <a:t>masa</a:t>
            </a:r>
            <a:r>
              <a:rPr lang="en-US" sz="3200" dirty="0">
                <a:solidFill>
                  <a:srgbClr val="3366FF"/>
                </a:solidFill>
                <a:latin typeface="+mn-lt"/>
                <a:ea typeface="Arial" pitchFamily="1" charset="0"/>
                <a:cs typeface="Arial" pitchFamily="1" charset="0"/>
                <a:sym typeface="Arial" pitchFamily="1" charset="0"/>
              </a:rPr>
              <a:t> y </a:t>
            </a:r>
            <a:r>
              <a:rPr lang="en-US" sz="3200" dirty="0" err="1">
                <a:solidFill>
                  <a:srgbClr val="3366FF"/>
                </a:solidFill>
                <a:latin typeface="+mn-lt"/>
                <a:ea typeface="Arial" pitchFamily="1" charset="0"/>
                <a:cs typeface="Arial" pitchFamily="1" charset="0"/>
                <a:sym typeface="Arial" pitchFamily="1" charset="0"/>
              </a:rPr>
              <a:t>espín</a:t>
            </a:r>
            <a:r>
              <a:rPr lang="en-US" sz="3200" dirty="0">
                <a:solidFill>
                  <a:srgbClr val="3366FF"/>
                </a:solidFill>
                <a:latin typeface="+mn-lt"/>
                <a:ea typeface="Arial" pitchFamily="1" charset="0"/>
                <a:cs typeface="Arial" pitchFamily="1" charset="0"/>
                <a:sym typeface="Arial" pitchFamily="1" charset="0"/>
              </a:rPr>
              <a:t>.</a:t>
            </a:r>
          </a:p>
          <a:p>
            <a:pPr marL="457200">
              <a:buClr>
                <a:srgbClr val="FFFFFF"/>
              </a:buClr>
              <a:buSzPct val="125000"/>
              <a:defRPr/>
            </a:pPr>
            <a:r>
              <a:rPr lang="en-US" sz="2000" dirty="0">
                <a:solidFill>
                  <a:srgbClr val="FF0000"/>
                </a:solidFill>
                <a:latin typeface="+mn-lt"/>
                <a:ea typeface="Arial" pitchFamily="1" charset="0"/>
                <a:cs typeface="Arial" pitchFamily="1" charset="0"/>
                <a:sym typeface="Arial" pitchFamily="1" charset="0"/>
              </a:rPr>
              <a:t>(</a:t>
            </a:r>
            <a:r>
              <a:rPr lang="en-US" sz="2000" dirty="0" err="1">
                <a:solidFill>
                  <a:srgbClr val="FF0000"/>
                </a:solidFill>
                <a:latin typeface="+mn-lt"/>
                <a:ea typeface="Arial" pitchFamily="1" charset="0"/>
                <a:cs typeface="Arial" pitchFamily="1" charset="0"/>
                <a:sym typeface="Arial" pitchFamily="1" charset="0"/>
              </a:rPr>
              <a:t>Johannsen</a:t>
            </a:r>
            <a:r>
              <a:rPr lang="en-US" sz="2000" dirty="0">
                <a:solidFill>
                  <a:srgbClr val="FF0000"/>
                </a:solidFill>
                <a:latin typeface="+mn-lt"/>
                <a:ea typeface="Arial" pitchFamily="1" charset="0"/>
                <a:cs typeface="Arial" pitchFamily="1" charset="0"/>
                <a:sym typeface="Arial" pitchFamily="1" charset="0"/>
              </a:rPr>
              <a:t>, </a:t>
            </a:r>
            <a:r>
              <a:rPr lang="en-US" sz="2000" dirty="0" err="1">
                <a:solidFill>
                  <a:srgbClr val="FF0000"/>
                </a:solidFill>
                <a:latin typeface="+mn-lt"/>
                <a:ea typeface="Arial" pitchFamily="1" charset="0"/>
                <a:cs typeface="Arial" pitchFamily="1" charset="0"/>
                <a:sym typeface="Arial" pitchFamily="1" charset="0"/>
              </a:rPr>
              <a:t>Psaltis</a:t>
            </a:r>
            <a:r>
              <a:rPr lang="en-US" sz="2000" dirty="0">
                <a:solidFill>
                  <a:srgbClr val="FF0000"/>
                </a:solidFill>
                <a:latin typeface="+mn-lt"/>
                <a:ea typeface="Arial" pitchFamily="1" charset="0"/>
                <a:cs typeface="Arial" pitchFamily="1" charset="0"/>
                <a:sym typeface="Arial" pitchFamily="1" charset="0"/>
              </a:rPr>
              <a:t> et al. 2012)</a:t>
            </a:r>
            <a:endParaRPr lang="en-US" sz="2000" dirty="0">
              <a:solidFill>
                <a:srgbClr val="FF0000"/>
              </a:solidFill>
              <a:latin typeface="+mn-lt"/>
              <a:ea typeface="Lucida Grande" pitchFamily="1" charset="0"/>
              <a:cs typeface="Lucida Grande" pitchFamily="1" charset="0"/>
              <a:sym typeface="Arial" pitchFamily="1" charset="0"/>
            </a:endParaRPr>
          </a:p>
        </p:txBody>
      </p:sp>
      <p:grpSp>
        <p:nvGrpSpPr>
          <p:cNvPr id="108547" name="Group 7"/>
          <p:cNvGrpSpPr>
            <a:grpSpLocks/>
          </p:cNvGrpSpPr>
          <p:nvPr/>
        </p:nvGrpSpPr>
        <p:grpSpPr bwMode="auto">
          <a:xfrm>
            <a:off x="1547813" y="2317750"/>
            <a:ext cx="6958012" cy="3336925"/>
            <a:chOff x="1547813" y="2690813"/>
            <a:chExt cx="6957687" cy="3337202"/>
          </a:xfrm>
        </p:grpSpPr>
        <p:pic>
          <p:nvPicPr>
            <p:cNvPr id="108548" name="Picture 3"/>
            <p:cNvPicPr>
              <a:picLocks noChangeArrowheads="1"/>
            </p:cNvPicPr>
            <p:nvPr/>
          </p:nvPicPr>
          <p:blipFill>
            <a:blip r:embed="rId2">
              <a:extLst>
                <a:ext uri="{28A0092B-C50C-407E-A947-70E740481C1C}">
                  <a14:useLocalDpi xmlns:a14="http://schemas.microsoft.com/office/drawing/2010/main" val="0"/>
                </a:ext>
              </a:extLst>
            </a:blip>
            <a:srcRect r="66179" b="50320"/>
            <a:stretch>
              <a:fillRect/>
            </a:stretch>
          </p:blipFill>
          <p:spPr bwMode="auto">
            <a:xfrm>
              <a:off x="1547813" y="2690813"/>
              <a:ext cx="249872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8549" name="Rectangle 4"/>
            <p:cNvSpPr>
              <a:spLocks/>
            </p:cNvSpPr>
            <p:nvPr/>
          </p:nvSpPr>
          <p:spPr bwMode="auto">
            <a:xfrm>
              <a:off x="1576388" y="4981575"/>
              <a:ext cx="2790243"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000">
                  <a:cs typeface="Times New Roman" charset="0"/>
                </a:rPr>
                <a:t>Maximally spinning BH</a:t>
              </a:r>
            </a:p>
            <a:p>
              <a:pPr marL="39688"/>
              <a:r>
                <a:rPr lang="en-US" sz="2000">
                  <a:solidFill>
                    <a:schemeClr val="tx1"/>
                  </a:solidFill>
                  <a:cs typeface="Times New Roman" charset="0"/>
                </a:rPr>
                <a:t>Free </a:t>
              </a:r>
              <a:r>
                <a:rPr lang="en-US" sz="2000">
                  <a:cs typeface="Times New Roman" charset="0"/>
                </a:rPr>
                <a:t>fall envelope</a:t>
              </a:r>
              <a:endParaRPr lang="en-US" sz="2000">
                <a:solidFill>
                  <a:schemeClr val="tx1"/>
                </a:solidFill>
                <a:cs typeface="Times New Roman" charset="0"/>
              </a:endParaRPr>
            </a:p>
            <a:p>
              <a:pPr marL="39688"/>
              <a:r>
                <a:rPr lang="en-US" sz="2800">
                  <a:solidFill>
                    <a:schemeClr val="tx1"/>
                  </a:solidFill>
                  <a:cs typeface="Times New Roman" charset="0"/>
                </a:rPr>
                <a:t>D</a:t>
              </a:r>
              <a:r>
                <a:rPr lang="en-US" sz="2800" baseline="-25000">
                  <a:solidFill>
                    <a:schemeClr val="tx1"/>
                  </a:solidFill>
                  <a:cs typeface="Times New Roman" charset="0"/>
                </a:rPr>
                <a:t>shadow</a:t>
              </a:r>
              <a:r>
                <a:rPr lang="en-US" sz="2800">
                  <a:solidFill>
                    <a:schemeClr val="tx1"/>
                  </a:solidFill>
                  <a:cs typeface="Times New Roman" charset="0"/>
                </a:rPr>
                <a:t> = 9/2 * R</a:t>
              </a:r>
              <a:r>
                <a:rPr lang="en-US" sz="2800" baseline="-25000">
                  <a:solidFill>
                    <a:schemeClr val="tx1"/>
                  </a:solidFill>
                  <a:cs typeface="Times New Roman" charset="0"/>
                </a:rPr>
                <a:t>sch</a:t>
              </a:r>
            </a:p>
          </p:txBody>
        </p:sp>
        <p:sp>
          <p:nvSpPr>
            <p:cNvPr id="108550" name="Rectangle 5"/>
            <p:cNvSpPr>
              <a:spLocks/>
            </p:cNvSpPr>
            <p:nvPr/>
          </p:nvSpPr>
          <p:spPr bwMode="auto">
            <a:xfrm>
              <a:off x="5024438" y="4978400"/>
              <a:ext cx="3481062"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Times New Roman" charset="0"/>
                </a:rPr>
                <a:t>Non-spinning BH</a:t>
              </a:r>
            </a:p>
            <a:p>
              <a:pPr marL="39688"/>
              <a:r>
                <a:rPr lang="en-US" sz="2000">
                  <a:cs typeface="Times New Roman" charset="0"/>
                </a:rPr>
                <a:t>Rotating accretion envelope</a:t>
              </a:r>
              <a:endParaRPr lang="en-US" sz="2000">
                <a:solidFill>
                  <a:schemeClr val="tx1"/>
                </a:solidFill>
                <a:cs typeface="Times New Roman" charset="0"/>
              </a:endParaRPr>
            </a:p>
            <a:p>
              <a:pPr marL="39688"/>
              <a:r>
                <a:rPr lang="en-US" sz="2800">
                  <a:solidFill>
                    <a:schemeClr val="tx1"/>
                  </a:solidFill>
                  <a:cs typeface="Times New Roman" charset="0"/>
                </a:rPr>
                <a:t>D</a:t>
              </a:r>
              <a:r>
                <a:rPr lang="en-US" sz="2800" baseline="-25000">
                  <a:solidFill>
                    <a:schemeClr val="tx1"/>
                  </a:solidFill>
                  <a:cs typeface="Times New Roman" charset="0"/>
                </a:rPr>
                <a:t>shadow</a:t>
              </a:r>
              <a:r>
                <a:rPr lang="en-US" sz="2800">
                  <a:solidFill>
                    <a:schemeClr val="tx1"/>
                  </a:solidFill>
                  <a:cs typeface="Times New Roman" charset="0"/>
                </a:rPr>
                <a:t> = sqrt(27) * R</a:t>
              </a:r>
              <a:r>
                <a:rPr lang="en-US" sz="2800" baseline="-25000">
                  <a:solidFill>
                    <a:schemeClr val="tx1"/>
                  </a:solidFill>
                  <a:cs typeface="Times New Roman" charset="0"/>
                </a:rPr>
                <a:t>sch</a:t>
              </a:r>
            </a:p>
          </p:txBody>
        </p:sp>
        <p:pic>
          <p:nvPicPr>
            <p:cNvPr id="108551" name="Picture 6"/>
            <p:cNvPicPr>
              <a:picLocks noChangeArrowheads="1"/>
            </p:cNvPicPr>
            <p:nvPr/>
          </p:nvPicPr>
          <p:blipFill>
            <a:blip r:embed="rId2">
              <a:extLst>
                <a:ext uri="{28A0092B-C50C-407E-A947-70E740481C1C}">
                  <a14:useLocalDpi xmlns:a14="http://schemas.microsoft.com/office/drawing/2010/main" val="0"/>
                </a:ext>
              </a:extLst>
            </a:blip>
            <a:srcRect t="50861" r="66177"/>
            <a:stretch>
              <a:fillRect/>
            </a:stretch>
          </p:blipFill>
          <p:spPr bwMode="auto">
            <a:xfrm>
              <a:off x="5002213" y="2701925"/>
              <a:ext cx="2498725"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title"/>
          </p:nvPr>
        </p:nvSpPr>
        <p:spPr>
          <a:xfrm>
            <a:off x="0" y="355600"/>
            <a:ext cx="9156700" cy="889000"/>
          </a:xfrm>
        </p:spPr>
        <p:txBody>
          <a:bodyPr rIns="132080"/>
          <a:lstStyle/>
          <a:p>
            <a:pPr eaLnBrk="1" hangingPunct="1">
              <a:defRPr/>
            </a:pPr>
            <a:r>
              <a:rPr lang="en-US" dirty="0" smtClean="0">
                <a:solidFill>
                  <a:srgbClr val="0066FF"/>
                </a:solidFill>
                <a:cs typeface="+mj-cs"/>
              </a:rPr>
              <a:t>Como se </a:t>
            </a:r>
            <a:r>
              <a:rPr lang="en-US" dirty="0" err="1" smtClean="0">
                <a:solidFill>
                  <a:srgbClr val="0066FF"/>
                </a:solidFill>
                <a:cs typeface="+mj-cs"/>
              </a:rPr>
              <a:t>ve</a:t>
            </a:r>
            <a:r>
              <a:rPr lang="en-US" dirty="0" smtClean="0">
                <a:solidFill>
                  <a:srgbClr val="0066FF"/>
                </a:solidFill>
                <a:cs typeface="+mj-cs"/>
              </a:rPr>
              <a:t> el EHT </a:t>
            </a:r>
            <a:r>
              <a:rPr lang="en-US" dirty="0" err="1" smtClean="0">
                <a:solidFill>
                  <a:srgbClr val="0066FF"/>
                </a:solidFill>
                <a:cs typeface="+mj-cs"/>
              </a:rPr>
              <a:t>desde</a:t>
            </a:r>
            <a:r>
              <a:rPr lang="en-US" dirty="0" smtClean="0">
                <a:solidFill>
                  <a:srgbClr val="0066FF"/>
                </a:solidFill>
                <a:cs typeface="+mj-cs"/>
              </a:rPr>
              <a:t> </a:t>
            </a:r>
            <a:r>
              <a:rPr lang="en-US" dirty="0" err="1" smtClean="0">
                <a:solidFill>
                  <a:srgbClr val="0066FF"/>
                </a:solidFill>
                <a:cs typeface="+mj-cs"/>
              </a:rPr>
              <a:t>Sgr</a:t>
            </a:r>
            <a:r>
              <a:rPr lang="en-US" dirty="0" smtClean="0">
                <a:solidFill>
                  <a:srgbClr val="0066FF"/>
                </a:solidFill>
                <a:cs typeface="+mj-cs"/>
              </a:rPr>
              <a:t> A*</a:t>
            </a:r>
            <a:endParaRPr lang="en-US" dirty="0">
              <a:solidFill>
                <a:srgbClr val="0066FF"/>
              </a:solidFill>
              <a:cs typeface="+mj-cs"/>
            </a:endParaRPr>
          </a:p>
        </p:txBody>
      </p:sp>
      <p:pic>
        <p:nvPicPr>
          <p:cNvPr id="109570"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988" y="1741488"/>
            <a:ext cx="4275137" cy="427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9571"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688" y="1754188"/>
            <a:ext cx="4249737"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2" name="Group 7"/>
          <p:cNvGrpSpPr>
            <a:grpSpLocks/>
          </p:cNvGrpSpPr>
          <p:nvPr/>
        </p:nvGrpSpPr>
        <p:grpSpPr bwMode="auto">
          <a:xfrm>
            <a:off x="838200" y="1930400"/>
            <a:ext cx="1422400" cy="685800"/>
            <a:chOff x="0" y="0"/>
            <a:chExt cx="896" cy="432"/>
          </a:xfrm>
        </p:grpSpPr>
        <p:sp>
          <p:nvSpPr>
            <p:cNvPr id="109602" name="Line 4"/>
            <p:cNvSpPr>
              <a:spLocks noChangeShapeType="1"/>
            </p:cNvSpPr>
            <p:nvPr/>
          </p:nvSpPr>
          <p:spPr bwMode="auto">
            <a:xfrm rot="10800000" flipH="1">
              <a:off x="0" y="0"/>
              <a:ext cx="736" cy="432"/>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603" name="Line 5"/>
            <p:cNvSpPr>
              <a:spLocks noChangeShapeType="1"/>
            </p:cNvSpPr>
            <p:nvPr/>
          </p:nvSpPr>
          <p:spPr bwMode="auto">
            <a:xfrm rot="10800000" flipH="1">
              <a:off x="8" y="40"/>
              <a:ext cx="880" cy="392"/>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604" name="Line 6"/>
            <p:cNvSpPr>
              <a:spLocks noChangeShapeType="1"/>
            </p:cNvSpPr>
            <p:nvPr/>
          </p:nvSpPr>
          <p:spPr bwMode="auto">
            <a:xfrm>
              <a:off x="736" y="8"/>
              <a:ext cx="160" cy="32"/>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nvGrpSpPr>
          <p:cNvPr id="3" name="Group 12"/>
          <p:cNvGrpSpPr>
            <a:grpSpLocks/>
          </p:cNvGrpSpPr>
          <p:nvPr/>
        </p:nvGrpSpPr>
        <p:grpSpPr bwMode="auto">
          <a:xfrm>
            <a:off x="838200" y="1943100"/>
            <a:ext cx="2768600" cy="1917700"/>
            <a:chOff x="0" y="0"/>
            <a:chExt cx="1743" cy="1208"/>
          </a:xfrm>
        </p:grpSpPr>
        <p:sp>
          <p:nvSpPr>
            <p:cNvPr id="109598" name="Line 8"/>
            <p:cNvSpPr>
              <a:spLocks noChangeShapeType="1"/>
            </p:cNvSpPr>
            <p:nvPr/>
          </p:nvSpPr>
          <p:spPr bwMode="auto">
            <a:xfrm>
              <a:off x="0" y="424"/>
              <a:ext cx="1743" cy="776"/>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599" name="Line 9"/>
            <p:cNvSpPr>
              <a:spLocks noChangeShapeType="1"/>
            </p:cNvSpPr>
            <p:nvPr/>
          </p:nvSpPr>
          <p:spPr bwMode="auto">
            <a:xfrm>
              <a:off x="736" y="0"/>
              <a:ext cx="1008" cy="1199"/>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600" name="Line 10"/>
            <p:cNvSpPr>
              <a:spLocks noChangeShapeType="1"/>
            </p:cNvSpPr>
            <p:nvPr/>
          </p:nvSpPr>
          <p:spPr bwMode="auto">
            <a:xfrm>
              <a:off x="880" y="32"/>
              <a:ext cx="855" cy="1168"/>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601" name="Line 11"/>
            <p:cNvSpPr>
              <a:spLocks noChangeShapeType="1"/>
            </p:cNvSpPr>
            <p:nvPr/>
          </p:nvSpPr>
          <p:spPr bwMode="auto">
            <a:xfrm rot="10800000">
              <a:off x="1160" y="216"/>
              <a:ext cx="576" cy="992"/>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nvGrpSpPr>
          <p:cNvPr id="4" name="Group 16"/>
          <p:cNvGrpSpPr>
            <a:grpSpLocks/>
          </p:cNvGrpSpPr>
          <p:nvPr/>
        </p:nvGrpSpPr>
        <p:grpSpPr bwMode="auto">
          <a:xfrm>
            <a:off x="850900" y="1930400"/>
            <a:ext cx="1827213" cy="685800"/>
            <a:chOff x="0" y="0"/>
            <a:chExt cx="1151" cy="432"/>
          </a:xfrm>
        </p:grpSpPr>
        <p:sp>
          <p:nvSpPr>
            <p:cNvPr id="109595" name="Line 13"/>
            <p:cNvSpPr>
              <a:spLocks noChangeShapeType="1"/>
            </p:cNvSpPr>
            <p:nvPr/>
          </p:nvSpPr>
          <p:spPr bwMode="auto">
            <a:xfrm rot="10800000" flipH="1">
              <a:off x="0" y="232"/>
              <a:ext cx="1144" cy="200"/>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596" name="Line 14"/>
            <p:cNvSpPr>
              <a:spLocks noChangeShapeType="1"/>
            </p:cNvSpPr>
            <p:nvPr/>
          </p:nvSpPr>
          <p:spPr bwMode="auto">
            <a:xfrm>
              <a:off x="880" y="39"/>
              <a:ext cx="264" cy="185"/>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597" name="Line 15"/>
            <p:cNvSpPr>
              <a:spLocks noChangeShapeType="1"/>
            </p:cNvSpPr>
            <p:nvPr/>
          </p:nvSpPr>
          <p:spPr bwMode="auto">
            <a:xfrm>
              <a:off x="720" y="0"/>
              <a:ext cx="431" cy="224"/>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nvGrpSpPr>
          <p:cNvPr id="5" name="Group 22"/>
          <p:cNvGrpSpPr>
            <a:grpSpLocks/>
          </p:cNvGrpSpPr>
          <p:nvPr/>
        </p:nvGrpSpPr>
        <p:grpSpPr bwMode="auto">
          <a:xfrm>
            <a:off x="838200" y="1917700"/>
            <a:ext cx="2755900" cy="3848100"/>
            <a:chOff x="0" y="0"/>
            <a:chExt cx="1736" cy="2424"/>
          </a:xfrm>
        </p:grpSpPr>
        <p:sp>
          <p:nvSpPr>
            <p:cNvPr id="109590" name="Line 17"/>
            <p:cNvSpPr>
              <a:spLocks noChangeShapeType="1"/>
            </p:cNvSpPr>
            <p:nvPr/>
          </p:nvSpPr>
          <p:spPr bwMode="auto">
            <a:xfrm rot="10800000">
              <a:off x="0" y="439"/>
              <a:ext cx="983" cy="1985"/>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591" name="Line 18"/>
            <p:cNvSpPr>
              <a:spLocks noChangeShapeType="1"/>
            </p:cNvSpPr>
            <p:nvPr/>
          </p:nvSpPr>
          <p:spPr bwMode="auto">
            <a:xfrm rot="10800000" flipH="1">
              <a:off x="984" y="1216"/>
              <a:ext cx="752" cy="1192"/>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592" name="Line 19"/>
            <p:cNvSpPr>
              <a:spLocks noChangeShapeType="1"/>
            </p:cNvSpPr>
            <p:nvPr/>
          </p:nvSpPr>
          <p:spPr bwMode="auto">
            <a:xfrm rot="10800000">
              <a:off x="736" y="0"/>
              <a:ext cx="256" cy="2416"/>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593" name="Line 20"/>
            <p:cNvSpPr>
              <a:spLocks noChangeShapeType="1"/>
            </p:cNvSpPr>
            <p:nvPr/>
          </p:nvSpPr>
          <p:spPr bwMode="auto">
            <a:xfrm rot="10800000">
              <a:off x="888" y="48"/>
              <a:ext cx="103" cy="2360"/>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594" name="Line 21"/>
            <p:cNvSpPr>
              <a:spLocks noChangeShapeType="1"/>
            </p:cNvSpPr>
            <p:nvPr/>
          </p:nvSpPr>
          <p:spPr bwMode="auto">
            <a:xfrm rot="10800000" flipH="1">
              <a:off x="984" y="232"/>
              <a:ext cx="176" cy="2184"/>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nvGrpSpPr>
          <p:cNvPr id="6" name="Group 26"/>
          <p:cNvGrpSpPr>
            <a:grpSpLocks/>
          </p:cNvGrpSpPr>
          <p:nvPr/>
        </p:nvGrpSpPr>
        <p:grpSpPr bwMode="auto">
          <a:xfrm>
            <a:off x="5054600" y="1854200"/>
            <a:ext cx="2095500" cy="2260600"/>
            <a:chOff x="0" y="0"/>
            <a:chExt cx="1320" cy="1423"/>
          </a:xfrm>
        </p:grpSpPr>
        <p:sp>
          <p:nvSpPr>
            <p:cNvPr id="109587" name="Line 23"/>
            <p:cNvSpPr>
              <a:spLocks noChangeShapeType="1"/>
            </p:cNvSpPr>
            <p:nvPr/>
          </p:nvSpPr>
          <p:spPr bwMode="auto">
            <a:xfrm rot="10800000" flipH="1">
              <a:off x="8" y="47"/>
              <a:ext cx="1175" cy="1376"/>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588" name="Line 24"/>
            <p:cNvSpPr>
              <a:spLocks noChangeShapeType="1"/>
            </p:cNvSpPr>
            <p:nvPr/>
          </p:nvSpPr>
          <p:spPr bwMode="auto">
            <a:xfrm rot="10800000" flipH="1">
              <a:off x="0" y="0"/>
              <a:ext cx="1320" cy="1415"/>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589" name="Line 25"/>
            <p:cNvSpPr>
              <a:spLocks noChangeShapeType="1"/>
            </p:cNvSpPr>
            <p:nvPr/>
          </p:nvSpPr>
          <p:spPr bwMode="auto">
            <a:xfrm rot="10800000" flipH="1">
              <a:off x="1176" y="7"/>
              <a:ext cx="136" cy="40"/>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grpSp>
        <p:nvGrpSpPr>
          <p:cNvPr id="7" name="Group 30"/>
          <p:cNvGrpSpPr>
            <a:grpSpLocks/>
          </p:cNvGrpSpPr>
          <p:nvPr/>
        </p:nvGrpSpPr>
        <p:grpSpPr bwMode="auto">
          <a:xfrm>
            <a:off x="5054600" y="1854200"/>
            <a:ext cx="2095500" cy="3898900"/>
            <a:chOff x="0" y="0"/>
            <a:chExt cx="1320" cy="2456"/>
          </a:xfrm>
        </p:grpSpPr>
        <p:sp>
          <p:nvSpPr>
            <p:cNvPr id="109584" name="Line 27"/>
            <p:cNvSpPr>
              <a:spLocks noChangeShapeType="1"/>
            </p:cNvSpPr>
            <p:nvPr/>
          </p:nvSpPr>
          <p:spPr bwMode="auto">
            <a:xfrm rot="10800000" flipH="1">
              <a:off x="1056" y="0"/>
              <a:ext cx="264" cy="2440"/>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585" name="Line 28"/>
            <p:cNvSpPr>
              <a:spLocks noChangeShapeType="1"/>
            </p:cNvSpPr>
            <p:nvPr/>
          </p:nvSpPr>
          <p:spPr bwMode="auto">
            <a:xfrm rot="10800000">
              <a:off x="0" y="1416"/>
              <a:ext cx="1064" cy="1032"/>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9586" name="Line 29"/>
            <p:cNvSpPr>
              <a:spLocks noChangeShapeType="1"/>
            </p:cNvSpPr>
            <p:nvPr/>
          </p:nvSpPr>
          <p:spPr bwMode="auto">
            <a:xfrm rot="10800000" flipH="1">
              <a:off x="1056" y="48"/>
              <a:ext cx="120" cy="2408"/>
            </a:xfrm>
            <a:prstGeom prst="line">
              <a:avLst/>
            </a:prstGeom>
            <a:noFill/>
            <a:ln w="25400">
              <a:solidFill>
                <a:srgbClr val="FFFF33"/>
              </a:solidFill>
              <a:round/>
              <a:headEn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19487" name="Rectangle 31"/>
          <p:cNvSpPr>
            <a:spLocks/>
          </p:cNvSpPr>
          <p:nvPr/>
        </p:nvSpPr>
        <p:spPr bwMode="auto">
          <a:xfrm>
            <a:off x="2743200" y="2057400"/>
            <a:ext cx="685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a:solidFill>
                  <a:srgbClr val="FF6600"/>
                </a:solidFill>
                <a:cs typeface="Times New Roman" charset="0"/>
              </a:rPr>
              <a:t>LMT</a:t>
            </a:r>
          </a:p>
        </p:txBody>
      </p:sp>
      <p:sp>
        <p:nvSpPr>
          <p:cNvPr id="19488" name="Rectangle 32"/>
          <p:cNvSpPr>
            <a:spLocks/>
          </p:cNvSpPr>
          <p:nvPr/>
        </p:nvSpPr>
        <p:spPr bwMode="auto">
          <a:xfrm>
            <a:off x="3797300" y="3873500"/>
            <a:ext cx="950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a:solidFill>
                  <a:srgbClr val="FF0000"/>
                </a:solidFill>
                <a:cs typeface="Times New Roman" charset="0"/>
              </a:rPr>
              <a:t>ALMA</a:t>
            </a:r>
          </a:p>
        </p:txBody>
      </p:sp>
      <p:sp>
        <p:nvSpPr>
          <p:cNvPr id="19489" name="Rectangle 33"/>
          <p:cNvSpPr>
            <a:spLocks/>
          </p:cNvSpPr>
          <p:nvPr/>
        </p:nvSpPr>
        <p:spPr bwMode="auto">
          <a:xfrm>
            <a:off x="7010400" y="1282700"/>
            <a:ext cx="844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a:solidFill>
                  <a:schemeClr val="tx1"/>
                </a:solidFill>
                <a:cs typeface="Times New Roman" charset="0"/>
              </a:rPr>
              <a:t>IRAM</a:t>
            </a:r>
          </a:p>
        </p:txBody>
      </p:sp>
      <p:sp>
        <p:nvSpPr>
          <p:cNvPr id="19490" name="Rectangle 34"/>
          <p:cNvSpPr>
            <a:spLocks/>
          </p:cNvSpPr>
          <p:nvPr/>
        </p:nvSpPr>
        <p:spPr bwMode="auto">
          <a:xfrm>
            <a:off x="1993900" y="6045200"/>
            <a:ext cx="1173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spAutoFit/>
          </a:bodyPr>
          <a:lstStyle/>
          <a:p>
            <a:pPr marL="39688"/>
            <a:r>
              <a:rPr lang="en-US">
                <a:cs typeface="Times New Roman" charset="0"/>
              </a:rPr>
              <a:t>P</a:t>
            </a:r>
            <a:r>
              <a:rPr lang="en-US">
                <a:solidFill>
                  <a:schemeClr val="tx1"/>
                </a:solidFill>
                <a:cs typeface="Times New Roman" charset="0"/>
              </a:rPr>
              <a:t>olo Sur</a:t>
            </a:r>
          </a:p>
        </p:txBody>
      </p:sp>
      <p:sp>
        <p:nvSpPr>
          <p:cNvPr id="19491" name="Rectangle 35"/>
          <p:cNvSpPr>
            <a:spLocks/>
          </p:cNvSpPr>
          <p:nvPr/>
        </p:nvSpPr>
        <p:spPr bwMode="auto">
          <a:xfrm>
            <a:off x="6310313" y="6045200"/>
            <a:ext cx="1174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spAutoFit/>
          </a:bodyPr>
          <a:lstStyle/>
          <a:p>
            <a:pPr marL="39688"/>
            <a:r>
              <a:rPr lang="en-US">
                <a:cs typeface="Times New Roman" charset="0"/>
              </a:rPr>
              <a:t>P</a:t>
            </a:r>
            <a:r>
              <a:rPr lang="en-US">
                <a:solidFill>
                  <a:schemeClr val="tx1"/>
                </a:solidFill>
                <a:cs typeface="Times New Roman" charset="0"/>
              </a:rPr>
              <a:t>olo Sur</a:t>
            </a:r>
          </a:p>
        </p:txBody>
      </p:sp>
      <p:sp>
        <p:nvSpPr>
          <p:cNvPr id="19492" name="Rectangle 36"/>
          <p:cNvSpPr>
            <a:spLocks/>
          </p:cNvSpPr>
          <p:nvPr/>
        </p:nvSpPr>
        <p:spPr bwMode="auto">
          <a:xfrm>
            <a:off x="3594100" y="1330325"/>
            <a:ext cx="27051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spAutoFit/>
          </a:bodyPr>
          <a:lstStyle/>
          <a:p>
            <a:pPr marL="39688"/>
            <a:r>
              <a:rPr lang="en-US">
                <a:solidFill>
                  <a:schemeClr val="tx1"/>
                </a:solidFill>
                <a:cs typeface="Times New Roman" charset="0"/>
              </a:rPr>
              <a:t>GLT - Groenlandia</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
                                        </p:tgtEl>
                                        <p:attrNameLst>
                                          <p:attrName>style.visibility</p:attrName>
                                        </p:attrNameLst>
                                      </p:cBhvr>
                                      <p:to>
                                        <p:strVal val="visible"/>
                                      </p:to>
                                    </p:set>
                                  </p:childTnLst>
                                </p:cTn>
                              </p:par>
                            </p:childTnLst>
                          </p:cTn>
                        </p:par>
                        <p:par>
                          <p:cTn id="11" fill="hold" nodeType="afterGroup">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19487"/>
                                        </p:tgtEl>
                                        <p:attrNameLst>
                                          <p:attrName>style.visibility</p:attrName>
                                        </p:attrNameLst>
                                      </p:cBhvr>
                                      <p:to>
                                        <p:strVal val="visible"/>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499"/>
                                          </p:stCondLst>
                                        </p:cTn>
                                        <p:tgtEl>
                                          <p:spTgt spid="3"/>
                                        </p:tgtEl>
                                        <p:attrNameLst>
                                          <p:attrName>style.visibility</p:attrName>
                                        </p:attrNameLst>
                                      </p:cBhvr>
                                      <p:to>
                                        <p:strVal val="visible"/>
                                      </p:to>
                                    </p:set>
                                  </p:childTnLst>
                                </p:cTn>
                              </p:par>
                            </p:childTnLst>
                          </p:cTn>
                        </p:par>
                        <p:par>
                          <p:cTn id="18" fill="hold" nodeType="afterGroup">
                            <p:stCondLst>
                              <p:cond delay="500"/>
                            </p:stCondLst>
                            <p:childTnLst>
                              <p:par>
                                <p:cTn id="19" presetID="1" presetClass="entr" presetSubtype="0" fill="hold" grpId="0" nodeType="afterEffect">
                                  <p:stCondLst>
                                    <p:cond delay="0"/>
                                  </p:stCondLst>
                                  <p:childTnLst>
                                    <p:set>
                                      <p:cBhvr>
                                        <p:cTn id="20" dur="1" fill="hold">
                                          <p:stCondLst>
                                            <p:cond delay="499"/>
                                          </p:stCondLst>
                                        </p:cTn>
                                        <p:tgtEl>
                                          <p:spTgt spid="19488"/>
                                        </p:tgtEl>
                                        <p:attrNameLst>
                                          <p:attrName>style.visibility</p:attrName>
                                        </p:attrNameLst>
                                      </p:cBhvr>
                                      <p:to>
                                        <p:strVal val="visible"/>
                                      </p:to>
                                    </p:set>
                                  </p:childTnLst>
                                </p:cTn>
                              </p:par>
                            </p:childTnLst>
                          </p:cTn>
                        </p:par>
                        <p:par>
                          <p:cTn id="21" fill="hold" nodeType="afterGroup">
                            <p:stCondLst>
                              <p:cond delay="1000"/>
                            </p:stCondLst>
                            <p:childTnLst>
                              <p:par>
                                <p:cTn id="22" presetID="1" presetClass="entr" presetSubtype="0" fill="hold" grpId="0" nodeType="afterEffect">
                                  <p:stCondLst>
                                    <p:cond delay="0"/>
                                  </p:stCondLst>
                                  <p:childTnLst>
                                    <p:set>
                                      <p:cBhvr>
                                        <p:cTn id="23" dur="1" fill="hold">
                                          <p:stCondLst>
                                            <p:cond delay="499"/>
                                          </p:stCondLst>
                                        </p:cTn>
                                        <p:tgtEl>
                                          <p:spTgt spid="19489"/>
                                        </p:tgtEl>
                                        <p:attrNameLst>
                                          <p:attrName>style.visibility</p:attrName>
                                        </p:attrNameLst>
                                      </p:cBhvr>
                                      <p:to>
                                        <p:strVal val="visible"/>
                                      </p:to>
                                    </p:set>
                                  </p:childTnLst>
                                </p:cTn>
                              </p:par>
                            </p:childTnLst>
                          </p:cTn>
                        </p:par>
                        <p:par>
                          <p:cTn id="24" fill="hold" nodeType="afterGroup">
                            <p:stCondLst>
                              <p:cond delay="1500"/>
                            </p:stCondLst>
                            <p:childTnLst>
                              <p:par>
                                <p:cTn id="25" presetID="1" presetClass="entr" presetSubtype="0" fill="hold" nodeType="afterEffect">
                                  <p:stCondLst>
                                    <p:cond delay="0"/>
                                  </p:stCondLst>
                                  <p:childTnLst>
                                    <p:set>
                                      <p:cBhvr>
                                        <p:cTn id="26" dur="1" fill="hold">
                                          <p:stCondLst>
                                            <p:cond delay="499"/>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499"/>
                                          </p:stCondLst>
                                        </p:cTn>
                                        <p:tgtEl>
                                          <p:spTgt spid="5"/>
                                        </p:tgtEl>
                                        <p:attrNameLst>
                                          <p:attrName>style.visibility</p:attrName>
                                        </p:attrNameLst>
                                      </p:cBhvr>
                                      <p:to>
                                        <p:strVal val="visible"/>
                                      </p:to>
                                    </p:set>
                                  </p:childTnLst>
                                </p:cTn>
                              </p:par>
                            </p:childTnLst>
                          </p:cTn>
                        </p:par>
                        <p:par>
                          <p:cTn id="31" fill="hold" nodeType="afterGroup">
                            <p:stCondLst>
                              <p:cond delay="500"/>
                            </p:stCondLst>
                            <p:childTnLst>
                              <p:par>
                                <p:cTn id="32" presetID="1" presetClass="entr" presetSubtype="0" fill="hold" grpId="0" nodeType="afterEffect">
                                  <p:stCondLst>
                                    <p:cond delay="0"/>
                                  </p:stCondLst>
                                  <p:childTnLst>
                                    <p:set>
                                      <p:cBhvr>
                                        <p:cTn id="33" dur="1" fill="hold">
                                          <p:stCondLst>
                                            <p:cond delay="499"/>
                                          </p:stCondLst>
                                        </p:cTn>
                                        <p:tgtEl>
                                          <p:spTgt spid="19490"/>
                                        </p:tgtEl>
                                        <p:attrNameLst>
                                          <p:attrName>style.visibility</p:attrName>
                                        </p:attrNameLst>
                                      </p:cBhvr>
                                      <p:to>
                                        <p:strVal val="visible"/>
                                      </p:to>
                                    </p:set>
                                  </p:childTnLst>
                                </p:cTn>
                              </p:par>
                            </p:childTnLst>
                          </p:cTn>
                        </p:par>
                        <p:par>
                          <p:cTn id="34" fill="hold" nodeType="afterGroup">
                            <p:stCondLst>
                              <p:cond delay="1000"/>
                            </p:stCondLst>
                            <p:childTnLst>
                              <p:par>
                                <p:cTn id="35" presetID="1" presetClass="entr" presetSubtype="0" fill="hold" grpId="0" nodeType="afterEffect">
                                  <p:stCondLst>
                                    <p:cond delay="0"/>
                                  </p:stCondLst>
                                  <p:childTnLst>
                                    <p:set>
                                      <p:cBhvr>
                                        <p:cTn id="36" dur="1" fill="hold">
                                          <p:stCondLst>
                                            <p:cond delay="499"/>
                                          </p:stCondLst>
                                        </p:cTn>
                                        <p:tgtEl>
                                          <p:spTgt spid="19491"/>
                                        </p:tgtEl>
                                        <p:attrNameLst>
                                          <p:attrName>style.visibility</p:attrName>
                                        </p:attrNameLst>
                                      </p:cBhvr>
                                      <p:to>
                                        <p:strVal val="visible"/>
                                      </p:to>
                                    </p:set>
                                  </p:childTnLst>
                                </p:cTn>
                              </p:par>
                            </p:childTnLst>
                          </p:cTn>
                        </p:par>
                        <p:par>
                          <p:cTn id="37" fill="hold" nodeType="afterGroup">
                            <p:stCondLst>
                              <p:cond delay="1500"/>
                            </p:stCondLst>
                            <p:childTnLst>
                              <p:par>
                                <p:cTn id="38" presetID="1" presetClass="entr" presetSubtype="0" fill="hold" nodeType="afterEffect">
                                  <p:stCondLst>
                                    <p:cond delay="0"/>
                                  </p:stCondLst>
                                  <p:childTnLst>
                                    <p:set>
                                      <p:cBhvr>
                                        <p:cTn id="39" dur="1" fill="hold">
                                          <p:stCondLst>
                                            <p:cond delay="499"/>
                                          </p:stCondLst>
                                        </p:cTn>
                                        <p:tgtEl>
                                          <p:spTgt spid="7"/>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19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87" grpId="0" autoUpdateAnimBg="0"/>
      <p:bldP spid="19488" grpId="0" autoUpdateAnimBg="0"/>
      <p:bldP spid="19489" grpId="0" autoUpdateAnimBg="0"/>
      <p:bldP spid="19490" grpId="0" autoUpdateAnimBg="0"/>
      <p:bldP spid="19491" grpId="0" autoUpdateAnimBg="0"/>
      <p:bldP spid="19492" grpId="0"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188913"/>
            <a:ext cx="7772400" cy="1143000"/>
          </a:xfrm>
        </p:spPr>
        <p:txBody>
          <a:bodyPr/>
          <a:lstStyle/>
          <a:p>
            <a:pPr>
              <a:defRPr/>
            </a:pPr>
            <a:r>
              <a:rPr lang="en-US" dirty="0" smtClean="0"/>
              <a:t>La Tierra </a:t>
            </a:r>
            <a:r>
              <a:rPr lang="en-US" dirty="0" err="1" smtClean="0"/>
              <a:t>desde</a:t>
            </a:r>
            <a:r>
              <a:rPr lang="en-US" dirty="0" smtClean="0"/>
              <a:t> </a:t>
            </a:r>
            <a:r>
              <a:rPr lang="en-US" dirty="0" err="1" smtClean="0"/>
              <a:t>Sgr</a:t>
            </a:r>
            <a:r>
              <a:rPr lang="en-US" dirty="0" smtClean="0"/>
              <a:t> A*</a:t>
            </a:r>
            <a:endParaRPr lang="en-US" dirty="0"/>
          </a:p>
        </p:txBody>
      </p:sp>
      <p:pic>
        <p:nvPicPr>
          <p:cNvPr id="4" name="Content Placeholder 3" descr="sgrA_spin.gif"/>
          <p:cNvPicPr>
            <a:picLocks noGrp="1" noChangeAspect="1"/>
          </p:cNvPicPr>
          <p:nvPr>
            <p:ph idx="1"/>
          </p:nvPr>
        </p:nvPicPr>
        <p:blipFill>
          <a:blip r:embed="rId2">
            <a:extLst>
              <a:ext uri="{28A0092B-C50C-407E-A947-70E740481C1C}">
                <a14:useLocalDpi xmlns:a14="http://schemas.microsoft.com/office/drawing/2010/main" val="0"/>
              </a:ext>
            </a:extLst>
          </a:blip>
          <a:srcRect l="-20833" r="-20833"/>
          <a:stretch>
            <a:fillRect/>
          </a:stretch>
        </p:blipFill>
        <p:spPr>
          <a:xfrm>
            <a:off x="25400" y="1697038"/>
            <a:ext cx="9118600" cy="4827587"/>
          </a:xfr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5"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26626" name="Picture 4" descr="Mano 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8" name="Text Box 6"/>
          <p:cNvSpPr txBox="1">
            <a:spLocks noGrp="1" noChangeArrowheads="1"/>
          </p:cNvSpPr>
          <p:nvPr>
            <p:ph type="title"/>
          </p:nvPr>
        </p:nvSpPr>
        <p:spPr/>
        <p:txBody>
          <a:bodyPr/>
          <a:lstStyle/>
          <a:p>
            <a:pPr algn="l" eaLnBrk="1" hangingPunct="1">
              <a:spcBef>
                <a:spcPct val="50000"/>
              </a:spcBef>
              <a:defRPr/>
            </a:pPr>
            <a:r>
              <a:rPr lang="es-ES_tradnl" sz="3200" smtClean="0">
                <a:solidFill>
                  <a:srgbClr val="CCFF33"/>
                </a:solidFill>
                <a:cs typeface="+mj-cs"/>
              </a:rPr>
              <a:t>...habría que comprimirla al tamaño de una canica.</a:t>
            </a:r>
            <a:endParaRPr lang="es-ES" sz="3200" smtClean="0">
              <a:solidFill>
                <a:srgbClr val="CCFF33"/>
              </a:solidFill>
              <a:cs typeface="+mj-cs"/>
            </a:endParaRPr>
          </a:p>
        </p:txBody>
      </p:sp>
    </p:spTree>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0" y="347663"/>
            <a:ext cx="9144000" cy="557212"/>
          </a:xfrm>
        </p:spPr>
        <p:txBody>
          <a:bodyPr rIns="132080"/>
          <a:lstStyle/>
          <a:p>
            <a:pPr eaLnBrk="1" hangingPunct="1">
              <a:defRPr/>
            </a:pPr>
            <a:r>
              <a:rPr lang="en-US" sz="3600" dirty="0" err="1" smtClean="0">
                <a:solidFill>
                  <a:srgbClr val="3366FF"/>
                </a:solidFill>
                <a:ea typeface="ＭＳ Ｐゴシック" pitchFamily="1" charset="-128"/>
                <a:cs typeface="ＭＳ Ｐゴシック" pitchFamily="1" charset="-128"/>
              </a:rPr>
              <a:t>Hacia</a:t>
            </a:r>
            <a:r>
              <a:rPr lang="en-US" sz="3600" dirty="0" smtClean="0">
                <a:solidFill>
                  <a:srgbClr val="3366FF"/>
                </a:solidFill>
                <a:ea typeface="ＭＳ Ｐゴシック" pitchFamily="1" charset="-128"/>
                <a:cs typeface="ＭＳ Ｐゴシック" pitchFamily="1" charset="-128"/>
              </a:rPr>
              <a:t> </a:t>
            </a:r>
            <a:r>
              <a:rPr lang="en-US" sz="3600" dirty="0" err="1" smtClean="0">
                <a:solidFill>
                  <a:srgbClr val="3366FF"/>
                </a:solidFill>
                <a:ea typeface="ＭＳ Ｐゴシック" pitchFamily="1" charset="-128"/>
                <a:cs typeface="ＭＳ Ｐゴシック" pitchFamily="1" charset="-128"/>
              </a:rPr>
              <a:t>una</a:t>
            </a:r>
            <a:r>
              <a:rPr lang="en-US" sz="3600" dirty="0" smtClean="0">
                <a:solidFill>
                  <a:srgbClr val="3366FF"/>
                </a:solidFill>
                <a:ea typeface="ＭＳ Ｐゴシック" pitchFamily="1" charset="-128"/>
                <a:cs typeface="ＭＳ Ｐゴシック" pitchFamily="1" charset="-128"/>
              </a:rPr>
              <a:t> </a:t>
            </a:r>
            <a:r>
              <a:rPr lang="en-US" sz="3600" dirty="0" err="1" smtClean="0">
                <a:solidFill>
                  <a:srgbClr val="3366FF"/>
                </a:solidFill>
                <a:ea typeface="ＭＳ Ｐゴシック" pitchFamily="1" charset="-128"/>
                <a:cs typeface="ＭＳ Ｐゴシック" pitchFamily="1" charset="-128"/>
              </a:rPr>
              <a:t>imagen</a:t>
            </a:r>
            <a:r>
              <a:rPr lang="en-US" sz="3600" dirty="0" smtClean="0">
                <a:solidFill>
                  <a:srgbClr val="3366FF"/>
                </a:solidFill>
                <a:ea typeface="ＭＳ Ｐゴシック" pitchFamily="1" charset="-128"/>
                <a:cs typeface="ＭＳ Ｐゴシック" pitchFamily="1" charset="-128"/>
              </a:rPr>
              <a:t> de </a:t>
            </a:r>
            <a:r>
              <a:rPr lang="en-US" sz="3600" dirty="0" err="1" smtClean="0">
                <a:solidFill>
                  <a:srgbClr val="3366FF"/>
                </a:solidFill>
                <a:ea typeface="ＭＳ Ｐゴシック" pitchFamily="1" charset="-128"/>
                <a:cs typeface="ＭＳ Ｐゴシック" pitchFamily="1" charset="-128"/>
              </a:rPr>
              <a:t>calidad</a:t>
            </a:r>
            <a:endParaRPr lang="en-US" sz="3600" dirty="0">
              <a:solidFill>
                <a:srgbClr val="3366FF"/>
              </a:solidFill>
              <a:ea typeface="ＭＳ Ｐゴシック" pitchFamily="1" charset="-128"/>
              <a:cs typeface="ＭＳ Ｐゴシック" pitchFamily="1" charset="-128"/>
            </a:endParaRPr>
          </a:p>
        </p:txBody>
      </p:sp>
      <p:sp>
        <p:nvSpPr>
          <p:cNvPr id="110594" name="TextBox 8"/>
          <p:cNvSpPr txBox="1">
            <a:spLocks noChangeArrowheads="1"/>
          </p:cNvSpPr>
          <p:nvPr/>
        </p:nvSpPr>
        <p:spPr bwMode="auto">
          <a:xfrm>
            <a:off x="981075" y="6146800"/>
            <a:ext cx="7346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CCFF33"/>
                </a:solidFill>
                <a:latin typeface="Times New Roman" charset="0"/>
                <a:ea typeface="ＭＳ Ｐゴシック" charset="0"/>
                <a:cs typeface="ＭＳ Ｐゴシック" charset="0"/>
              </a:defRPr>
            </a:lvl1pPr>
            <a:lvl2pPr marL="742950" indent="-285750" eaLnBrk="0" hangingPunct="0">
              <a:defRPr sz="2400">
                <a:solidFill>
                  <a:srgbClr val="CCFF33"/>
                </a:solidFill>
                <a:latin typeface="Times New Roman" charset="0"/>
                <a:ea typeface="ＭＳ Ｐゴシック" charset="0"/>
              </a:defRPr>
            </a:lvl2pPr>
            <a:lvl3pPr marL="1143000" indent="-228600" eaLnBrk="0" hangingPunct="0">
              <a:defRPr sz="2400">
                <a:solidFill>
                  <a:srgbClr val="CCFF33"/>
                </a:solidFill>
                <a:latin typeface="Times New Roman" charset="0"/>
                <a:ea typeface="ＭＳ Ｐゴシック" charset="0"/>
              </a:defRPr>
            </a:lvl3pPr>
            <a:lvl4pPr marL="1600200" indent="-228600" eaLnBrk="0" hangingPunct="0">
              <a:defRPr sz="2400">
                <a:solidFill>
                  <a:srgbClr val="CCFF33"/>
                </a:solidFill>
                <a:latin typeface="Times New Roman" charset="0"/>
                <a:ea typeface="ＭＳ Ｐゴシック" charset="0"/>
              </a:defRPr>
            </a:lvl4pPr>
            <a:lvl5pPr marL="2057400" indent="-228600" eaLnBrk="0" hangingPunct="0">
              <a:defRPr sz="2400">
                <a:solidFill>
                  <a:srgbClr val="CCFF33"/>
                </a:solidFill>
                <a:latin typeface="Times New Roman" charset="0"/>
                <a:ea typeface="ＭＳ Ｐゴシック" charset="0"/>
              </a:defRPr>
            </a:lvl5pPr>
            <a:lvl6pPr marL="2514600" indent="-228600" eaLnBrk="0" fontAlgn="base" hangingPunct="0">
              <a:spcBef>
                <a:spcPct val="0"/>
              </a:spcBef>
              <a:spcAft>
                <a:spcPct val="0"/>
              </a:spcAft>
              <a:defRPr sz="2400">
                <a:solidFill>
                  <a:srgbClr val="CCFF33"/>
                </a:solidFill>
                <a:latin typeface="Times New Roman" charset="0"/>
                <a:ea typeface="ＭＳ Ｐゴシック" charset="0"/>
              </a:defRPr>
            </a:lvl6pPr>
            <a:lvl7pPr marL="2971800" indent="-228600" eaLnBrk="0" fontAlgn="base" hangingPunct="0">
              <a:spcBef>
                <a:spcPct val="0"/>
              </a:spcBef>
              <a:spcAft>
                <a:spcPct val="0"/>
              </a:spcAft>
              <a:defRPr sz="2400">
                <a:solidFill>
                  <a:srgbClr val="CCFF33"/>
                </a:solidFill>
                <a:latin typeface="Times New Roman" charset="0"/>
                <a:ea typeface="ＭＳ Ｐゴシック" charset="0"/>
              </a:defRPr>
            </a:lvl7pPr>
            <a:lvl8pPr marL="3429000" indent="-228600" eaLnBrk="0" fontAlgn="base" hangingPunct="0">
              <a:spcBef>
                <a:spcPct val="0"/>
              </a:spcBef>
              <a:spcAft>
                <a:spcPct val="0"/>
              </a:spcAft>
              <a:defRPr sz="2400">
                <a:solidFill>
                  <a:srgbClr val="CCFF33"/>
                </a:solidFill>
                <a:latin typeface="Times New Roman" charset="0"/>
                <a:ea typeface="ＭＳ Ｐゴシック" charset="0"/>
              </a:defRPr>
            </a:lvl8pPr>
            <a:lvl9pPr marL="3886200" indent="-228600" eaLnBrk="0" fontAlgn="base" hangingPunct="0">
              <a:spcBef>
                <a:spcPct val="0"/>
              </a:spcBef>
              <a:spcAft>
                <a:spcPct val="0"/>
              </a:spcAft>
              <a:defRPr sz="2400">
                <a:solidFill>
                  <a:srgbClr val="CCFF33"/>
                </a:solidFill>
                <a:latin typeface="Times New Roman" charset="0"/>
                <a:ea typeface="ＭＳ Ｐゴシック" charset="0"/>
              </a:defRPr>
            </a:lvl9pPr>
          </a:lstStyle>
          <a:p>
            <a:pPr eaLnBrk="1" hangingPunct="1">
              <a:lnSpc>
                <a:spcPts val="1900"/>
              </a:lnSpc>
            </a:pPr>
            <a:r>
              <a:rPr lang="en-US" sz="1800">
                <a:solidFill>
                  <a:srgbClr val="FF0000"/>
                </a:solidFill>
              </a:rPr>
              <a:t>Doeleman et al., “The Event Horizon Telescope,” Astro2010: The Astronomy and Astrophysics Decadal Survey, Science White Papers, no. 68</a:t>
            </a:r>
          </a:p>
        </p:txBody>
      </p:sp>
      <p:grpSp>
        <p:nvGrpSpPr>
          <p:cNvPr id="110595" name="Group 10"/>
          <p:cNvGrpSpPr>
            <a:grpSpLocks/>
          </p:cNvGrpSpPr>
          <p:nvPr/>
        </p:nvGrpSpPr>
        <p:grpSpPr bwMode="auto">
          <a:xfrm>
            <a:off x="1000125" y="1038225"/>
            <a:ext cx="7107238" cy="4937125"/>
            <a:chOff x="744" y="690"/>
            <a:chExt cx="4477" cy="3110"/>
          </a:xfrm>
        </p:grpSpPr>
        <p:grpSp>
          <p:nvGrpSpPr>
            <p:cNvPr id="110596" name="Group 2"/>
            <p:cNvGrpSpPr>
              <a:grpSpLocks/>
            </p:cNvGrpSpPr>
            <p:nvPr/>
          </p:nvGrpSpPr>
          <p:grpSpPr bwMode="auto">
            <a:xfrm>
              <a:off x="744" y="690"/>
              <a:ext cx="4477" cy="2956"/>
              <a:chOff x="-48" y="0"/>
              <a:chExt cx="4645" cy="3236"/>
            </a:xfrm>
          </p:grpSpPr>
          <p:sp>
            <p:nvSpPr>
              <p:cNvPr id="110600" name="Rectangle 3"/>
              <p:cNvSpPr>
                <a:spLocks/>
              </p:cNvSpPr>
              <p:nvPr/>
            </p:nvSpPr>
            <p:spPr bwMode="auto">
              <a:xfrm>
                <a:off x="0" y="0"/>
                <a:ext cx="4597" cy="3236"/>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en-US"/>
              </a:p>
            </p:txBody>
          </p:sp>
          <p:pic>
            <p:nvPicPr>
              <p:cNvPr id="110601" name="Picture 4"/>
              <p:cNvPicPr>
                <a:picLocks noChangeArrowheads="1"/>
              </p:cNvPicPr>
              <p:nvPr/>
            </p:nvPicPr>
            <p:blipFill>
              <a:blip r:embed="rId2">
                <a:extLst>
                  <a:ext uri="{28A0092B-C50C-407E-A947-70E740481C1C}">
                    <a14:useLocalDpi xmlns:a14="http://schemas.microsoft.com/office/drawing/2010/main" val="0"/>
                  </a:ext>
                </a:extLst>
              </a:blip>
              <a:srcRect l="4796" t="7092" r="14355" b="16995"/>
              <a:stretch>
                <a:fillRect/>
              </a:stretch>
            </p:blipFill>
            <p:spPr bwMode="auto">
              <a:xfrm>
                <a:off x="-48" y="0"/>
                <a:ext cx="4645" cy="3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110597" name="Rectangle 5"/>
            <p:cNvSpPr>
              <a:spLocks/>
            </p:cNvSpPr>
            <p:nvPr/>
          </p:nvSpPr>
          <p:spPr bwMode="auto">
            <a:xfrm>
              <a:off x="1134" y="3529"/>
              <a:ext cx="75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2800" b="1">
                  <a:solidFill>
                    <a:srgbClr val="FF0000"/>
                  </a:solidFill>
                  <a:cs typeface="Times New Roman" charset="0"/>
                </a:rPr>
                <a:t>Modelo</a:t>
              </a:r>
            </a:p>
          </p:txBody>
        </p:sp>
        <p:sp>
          <p:nvSpPr>
            <p:cNvPr id="110598" name="Rectangle 6"/>
            <p:cNvSpPr>
              <a:spLocks/>
            </p:cNvSpPr>
            <p:nvPr/>
          </p:nvSpPr>
          <p:spPr bwMode="auto">
            <a:xfrm>
              <a:off x="2434" y="3529"/>
              <a:ext cx="1176"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spAutoFit/>
            </a:bodyPr>
            <a:lstStyle/>
            <a:p>
              <a:pPr marL="39688" algn="ctr"/>
              <a:r>
                <a:rPr lang="en-US" sz="2800" b="1">
                  <a:solidFill>
                    <a:srgbClr val="FF0000"/>
                  </a:solidFill>
                  <a:cs typeface="Times New Roman" charset="0"/>
                </a:rPr>
                <a:t>7 estaciones</a:t>
              </a:r>
            </a:p>
          </p:txBody>
        </p:sp>
        <p:sp>
          <p:nvSpPr>
            <p:cNvPr id="110599" name="Rectangle 7"/>
            <p:cNvSpPr>
              <a:spLocks/>
            </p:cNvSpPr>
            <p:nvPr/>
          </p:nvSpPr>
          <p:spPr bwMode="auto">
            <a:xfrm>
              <a:off x="3823" y="3529"/>
              <a:ext cx="1278"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2800" b="1">
                  <a:solidFill>
                    <a:srgbClr val="FF0000"/>
                  </a:solidFill>
                  <a:cs typeface="Times New Roman" charset="0"/>
                </a:rPr>
                <a:t>13 estaciones</a:t>
              </a:r>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cs typeface="+mj-cs"/>
              </a:rPr>
              <a:t>Gran </a:t>
            </a:r>
            <a:r>
              <a:rPr lang="en-US" dirty="0" err="1" smtClean="0">
                <a:cs typeface="+mj-cs"/>
              </a:rPr>
              <a:t>Telescopio</a:t>
            </a:r>
            <a:r>
              <a:rPr lang="en-US" dirty="0" smtClean="0">
                <a:cs typeface="+mj-cs"/>
              </a:rPr>
              <a:t> </a:t>
            </a:r>
            <a:r>
              <a:rPr lang="en-US" dirty="0" err="1" smtClean="0">
                <a:cs typeface="+mj-cs"/>
              </a:rPr>
              <a:t>Milimétrico</a:t>
            </a:r>
            <a:endParaRPr lang="en-US" dirty="0" smtClean="0">
              <a:cs typeface="+mj-cs"/>
            </a:endParaRPr>
          </a:p>
        </p:txBody>
      </p:sp>
      <p:pic>
        <p:nvPicPr>
          <p:cNvPr id="4" name="Content Placeholder 3" descr="lmt.jpg"/>
          <p:cNvPicPr>
            <a:picLocks noGrp="1" noChangeAspect="1"/>
          </p:cNvPicPr>
          <p:nvPr>
            <p:ph idx="1"/>
          </p:nvPr>
        </p:nvPicPr>
        <p:blipFill>
          <a:blip r:embed="rId2">
            <a:extLst>
              <a:ext uri="{28A0092B-C50C-407E-A947-70E740481C1C}">
                <a14:useLocalDpi xmlns:a14="http://schemas.microsoft.com/office/drawing/2010/main" val="0"/>
              </a:ext>
            </a:extLst>
          </a:blip>
          <a:srcRect l="-6352" r="-6352"/>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dirty="0"/>
          </a:p>
        </p:txBody>
      </p:sp>
      <p:pic>
        <p:nvPicPr>
          <p:cNvPr id="4" name="Content Placeholder 3" descr="alma-inauguration.jpg"/>
          <p:cNvPicPr>
            <a:picLocks noGrp="1" noChangeAspect="1"/>
          </p:cNvPicPr>
          <p:nvPr>
            <p:ph idx="1"/>
          </p:nvPr>
        </p:nvPicPr>
        <p:blipFill>
          <a:blip r:embed="rId2">
            <a:extLst>
              <a:ext uri="{28A0092B-C50C-407E-A947-70E740481C1C}">
                <a14:useLocalDpi xmlns:a14="http://schemas.microsoft.com/office/drawing/2010/main" val="0"/>
              </a:ext>
            </a:extLst>
          </a:blip>
          <a:srcRect l="-2925" r="-2925"/>
          <a:stretch>
            <a:fillRect/>
          </a:stretch>
        </p:blipFill>
        <p:spPr>
          <a:xfrm>
            <a:off x="-252536" y="836712"/>
            <a:ext cx="9658351" cy="5113338"/>
          </a:xfrm>
        </p:spPr>
      </p:pic>
      <p:sp>
        <p:nvSpPr>
          <p:cNvPr id="113667" name="TextBox 4"/>
          <p:cNvSpPr txBox="1">
            <a:spLocks noChangeArrowheads="1"/>
          </p:cNvSpPr>
          <p:nvPr/>
        </p:nvSpPr>
        <p:spPr bwMode="auto">
          <a:xfrm>
            <a:off x="323850" y="2924175"/>
            <a:ext cx="82804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rgbClr val="CCFF33"/>
                </a:solidFill>
                <a:latin typeface="Times New Roman" charset="0"/>
                <a:ea typeface="ＭＳ Ｐゴシック" charset="0"/>
                <a:cs typeface="ＭＳ Ｐゴシック" charset="0"/>
              </a:defRPr>
            </a:lvl1pPr>
            <a:lvl2pPr marL="742950" indent="-285750" eaLnBrk="0" hangingPunct="0">
              <a:defRPr sz="2400">
                <a:solidFill>
                  <a:srgbClr val="CCFF33"/>
                </a:solidFill>
                <a:latin typeface="Times New Roman" charset="0"/>
                <a:ea typeface="ＭＳ Ｐゴシック" charset="0"/>
              </a:defRPr>
            </a:lvl2pPr>
            <a:lvl3pPr marL="1143000" indent="-228600" eaLnBrk="0" hangingPunct="0">
              <a:defRPr sz="2400">
                <a:solidFill>
                  <a:srgbClr val="CCFF33"/>
                </a:solidFill>
                <a:latin typeface="Times New Roman" charset="0"/>
                <a:ea typeface="ＭＳ Ｐゴシック" charset="0"/>
              </a:defRPr>
            </a:lvl3pPr>
            <a:lvl4pPr marL="1600200" indent="-228600" eaLnBrk="0" hangingPunct="0">
              <a:defRPr sz="2400">
                <a:solidFill>
                  <a:srgbClr val="CCFF33"/>
                </a:solidFill>
                <a:latin typeface="Times New Roman" charset="0"/>
                <a:ea typeface="ＭＳ Ｐゴシック" charset="0"/>
              </a:defRPr>
            </a:lvl4pPr>
            <a:lvl5pPr marL="2057400" indent="-228600" eaLnBrk="0" hangingPunct="0">
              <a:defRPr sz="2400">
                <a:solidFill>
                  <a:srgbClr val="CCFF33"/>
                </a:solidFill>
                <a:latin typeface="Times New Roman" charset="0"/>
                <a:ea typeface="ＭＳ Ｐゴシック" charset="0"/>
              </a:defRPr>
            </a:lvl5pPr>
            <a:lvl6pPr marL="2514600" indent="-228600" eaLnBrk="0" fontAlgn="base" hangingPunct="0">
              <a:spcBef>
                <a:spcPct val="0"/>
              </a:spcBef>
              <a:spcAft>
                <a:spcPct val="0"/>
              </a:spcAft>
              <a:defRPr sz="2400">
                <a:solidFill>
                  <a:srgbClr val="CCFF33"/>
                </a:solidFill>
                <a:latin typeface="Times New Roman" charset="0"/>
                <a:ea typeface="ＭＳ Ｐゴシック" charset="0"/>
              </a:defRPr>
            </a:lvl6pPr>
            <a:lvl7pPr marL="2971800" indent="-228600" eaLnBrk="0" fontAlgn="base" hangingPunct="0">
              <a:spcBef>
                <a:spcPct val="0"/>
              </a:spcBef>
              <a:spcAft>
                <a:spcPct val="0"/>
              </a:spcAft>
              <a:defRPr sz="2400">
                <a:solidFill>
                  <a:srgbClr val="CCFF33"/>
                </a:solidFill>
                <a:latin typeface="Times New Roman" charset="0"/>
                <a:ea typeface="ＭＳ Ｐゴシック" charset="0"/>
              </a:defRPr>
            </a:lvl7pPr>
            <a:lvl8pPr marL="3429000" indent="-228600" eaLnBrk="0" fontAlgn="base" hangingPunct="0">
              <a:spcBef>
                <a:spcPct val="0"/>
              </a:spcBef>
              <a:spcAft>
                <a:spcPct val="0"/>
              </a:spcAft>
              <a:defRPr sz="2400">
                <a:solidFill>
                  <a:srgbClr val="CCFF33"/>
                </a:solidFill>
                <a:latin typeface="Times New Roman" charset="0"/>
                <a:ea typeface="ＭＳ Ｐゴシック" charset="0"/>
              </a:defRPr>
            </a:lvl8pPr>
            <a:lvl9pPr marL="3886200" indent="-228600" eaLnBrk="0" fontAlgn="base" hangingPunct="0">
              <a:spcBef>
                <a:spcPct val="0"/>
              </a:spcBef>
              <a:spcAft>
                <a:spcPct val="0"/>
              </a:spcAft>
              <a:defRPr sz="2400">
                <a:solidFill>
                  <a:srgbClr val="CCFF33"/>
                </a:solidFill>
                <a:latin typeface="Times New Roman" charset="0"/>
                <a:ea typeface="ＭＳ Ｐゴシック" charset="0"/>
              </a:defRPr>
            </a:lvl9pPr>
          </a:lstStyle>
          <a:p>
            <a:pPr eaLnBrk="1" hangingPunct="1"/>
            <a:r>
              <a:rPr lang="en-US" sz="4000">
                <a:solidFill>
                  <a:srgbClr val="77F6FF"/>
                </a:solidFill>
              </a:rPr>
              <a:t>Atacama Large Millimeter Array, Chile</a:t>
            </a:r>
          </a:p>
        </p:txBody>
      </p:sp>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333375"/>
            <a:ext cx="7772400" cy="1143000"/>
          </a:xfrm>
        </p:spPr>
        <p:txBody>
          <a:bodyPr/>
          <a:lstStyle/>
          <a:p>
            <a:pPr>
              <a:defRPr/>
            </a:pPr>
            <a:r>
              <a:rPr lang="en-US" dirty="0" smtClean="0"/>
              <a:t>The South Pole Telescope</a:t>
            </a:r>
            <a:endParaRPr lang="en-US" dirty="0"/>
          </a:p>
        </p:txBody>
      </p:sp>
      <p:pic>
        <p:nvPicPr>
          <p:cNvPr id="4" name="Content Placeholder 3" descr="SPT.jpg"/>
          <p:cNvPicPr>
            <a:picLocks noGrp="1" noChangeAspect="1"/>
          </p:cNvPicPr>
          <p:nvPr>
            <p:ph idx="1"/>
          </p:nvPr>
        </p:nvPicPr>
        <p:blipFill>
          <a:blip r:embed="rId2">
            <a:extLst>
              <a:ext uri="{28A0092B-C50C-407E-A947-70E740481C1C}">
                <a14:useLocalDpi xmlns:a14="http://schemas.microsoft.com/office/drawing/2010/main" val="0"/>
              </a:ext>
            </a:extLst>
          </a:blip>
          <a:srcRect l="-12854" r="-12854"/>
          <a:stretch>
            <a:fillRect/>
          </a:stretch>
        </p:blipFill>
        <p:spPr>
          <a:xfrm>
            <a:off x="-19050" y="1700213"/>
            <a:ext cx="9210675" cy="4876800"/>
          </a:xfrm>
        </p:spPr>
      </p:pic>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3568" y="116632"/>
            <a:ext cx="7772400" cy="864096"/>
          </a:xfrm>
        </p:spPr>
        <p:txBody>
          <a:bodyPr/>
          <a:lstStyle/>
          <a:p>
            <a:pPr>
              <a:defRPr/>
            </a:pPr>
            <a:r>
              <a:rPr lang="en-US" dirty="0" err="1" smtClean="0"/>
              <a:t>Resultados</a:t>
            </a:r>
            <a:r>
              <a:rPr lang="en-US" dirty="0" smtClean="0"/>
              <a:t> </a:t>
            </a:r>
            <a:r>
              <a:rPr lang="en-US" dirty="0" err="1" smtClean="0"/>
              <a:t>preliminares</a:t>
            </a:r>
            <a:r>
              <a:rPr lang="en-US" dirty="0" smtClean="0"/>
              <a:t>…</a:t>
            </a:r>
            <a:endParaRPr lang="en-US" dirty="0"/>
          </a:p>
        </p:txBody>
      </p:sp>
      <p:sp>
        <p:nvSpPr>
          <p:cNvPr id="3" name="Content Placeholder 2"/>
          <p:cNvSpPr>
            <a:spLocks noGrp="1"/>
          </p:cNvSpPr>
          <p:nvPr>
            <p:ph idx="1"/>
          </p:nvPr>
        </p:nvSpPr>
        <p:spPr>
          <a:xfrm>
            <a:off x="683568" y="980728"/>
            <a:ext cx="7772400" cy="4114800"/>
          </a:xfrm>
        </p:spPr>
        <p:txBody>
          <a:bodyPr/>
          <a:lstStyle/>
          <a:p>
            <a:pPr>
              <a:defRPr/>
            </a:pPr>
            <a:r>
              <a:rPr lang="en-US" sz="2800" dirty="0" smtClean="0"/>
              <a:t>Se </a:t>
            </a:r>
            <a:r>
              <a:rPr lang="en-US" sz="2800" dirty="0" err="1" smtClean="0"/>
              <a:t>detecta</a:t>
            </a:r>
            <a:r>
              <a:rPr lang="en-US" sz="2800" dirty="0" smtClean="0"/>
              <a:t> la </a:t>
            </a:r>
            <a:r>
              <a:rPr lang="en-US" sz="2800" dirty="0" err="1" smtClean="0"/>
              <a:t>emisión</a:t>
            </a:r>
            <a:r>
              <a:rPr lang="en-US" sz="2800" dirty="0" smtClean="0"/>
              <a:t> a 3 mm, </a:t>
            </a:r>
            <a:r>
              <a:rPr lang="en-US" sz="2800" dirty="0" err="1" smtClean="0"/>
              <a:t>pero</a:t>
            </a:r>
            <a:r>
              <a:rPr lang="en-US" sz="2800" dirty="0" smtClean="0"/>
              <a:t> </a:t>
            </a:r>
            <a:r>
              <a:rPr lang="en-US" sz="2800" dirty="0" err="1" smtClean="0"/>
              <a:t>es</a:t>
            </a:r>
            <a:r>
              <a:rPr lang="en-US" sz="2800" dirty="0" smtClean="0"/>
              <a:t> </a:t>
            </a:r>
            <a:r>
              <a:rPr lang="en-US" sz="2800" dirty="0" err="1" smtClean="0"/>
              <a:t>necesario</a:t>
            </a:r>
            <a:r>
              <a:rPr lang="en-US" sz="2800" dirty="0" smtClean="0"/>
              <a:t> </a:t>
            </a:r>
            <a:r>
              <a:rPr lang="en-US" sz="2800" dirty="0" err="1" smtClean="0"/>
              <a:t>llegar</a:t>
            </a:r>
            <a:r>
              <a:rPr lang="en-US" sz="2800" dirty="0" smtClean="0"/>
              <a:t> a 1 mm. ¿</a:t>
            </a:r>
            <a:r>
              <a:rPr lang="en-US" sz="2800" dirty="0" err="1" smtClean="0"/>
              <a:t>Porqué</a:t>
            </a:r>
            <a:r>
              <a:rPr lang="en-US" sz="2800" dirty="0" smtClean="0"/>
              <a:t>?</a:t>
            </a:r>
            <a:endParaRPr lang="en-US" sz="2800" dirty="0"/>
          </a:p>
          <a:p>
            <a:pPr>
              <a:defRPr/>
            </a:pPr>
            <a:r>
              <a:rPr lang="en-US" sz="2800" dirty="0" smtClean="0"/>
              <a:t>Pronto se </a:t>
            </a:r>
            <a:r>
              <a:rPr lang="en-US" sz="2800" dirty="0" err="1" smtClean="0"/>
              <a:t>incluirá</a:t>
            </a:r>
            <a:r>
              <a:rPr lang="en-US" sz="2800" dirty="0" smtClean="0"/>
              <a:t> ALMA y el SPT y en </a:t>
            </a:r>
            <a:r>
              <a:rPr lang="en-US" sz="2800" dirty="0" err="1" smtClean="0"/>
              <a:t>abril</a:t>
            </a:r>
            <a:r>
              <a:rPr lang="en-US" sz="2800" dirty="0" smtClean="0"/>
              <a:t> de 2017 </a:t>
            </a:r>
            <a:r>
              <a:rPr lang="en-US" sz="2800" dirty="0" err="1" smtClean="0"/>
              <a:t>habrá</a:t>
            </a:r>
            <a:r>
              <a:rPr lang="en-US" sz="2800" dirty="0" smtClean="0"/>
              <a:t> </a:t>
            </a:r>
            <a:r>
              <a:rPr lang="en-US" sz="2800" dirty="0" err="1" smtClean="0"/>
              <a:t>una</a:t>
            </a:r>
            <a:r>
              <a:rPr lang="en-US" sz="2800" dirty="0" smtClean="0"/>
              <a:t> </a:t>
            </a:r>
            <a:r>
              <a:rPr lang="en-US" sz="2800" dirty="0" err="1" smtClean="0"/>
              <a:t>campaña</a:t>
            </a:r>
            <a:r>
              <a:rPr lang="en-US" sz="2800" dirty="0" smtClean="0"/>
              <a:t> de </a:t>
            </a:r>
            <a:r>
              <a:rPr lang="en-US" sz="2800" dirty="0" err="1" smtClean="0"/>
              <a:t>observaciones</a:t>
            </a:r>
            <a:r>
              <a:rPr lang="en-US" sz="2800" dirty="0" smtClean="0"/>
              <a:t>.</a:t>
            </a:r>
            <a:endParaRPr lang="en-US" sz="2800" dirty="0"/>
          </a:p>
        </p:txBody>
      </p:sp>
      <p:pic>
        <p:nvPicPr>
          <p:cNvPr id="4" name="Picture 3" descr="Screen Shot 2016-11-08 at 9.43.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957174"/>
            <a:ext cx="7545019" cy="390082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endParaRPr lang="en-US">
              <a:latin typeface="Calibri" charset="0"/>
            </a:endParaRPr>
          </a:p>
        </p:txBody>
      </p:sp>
      <p:pic>
        <p:nvPicPr>
          <p:cNvPr id="37890" name="Content Placeholder 3" descr="Screen Shot 2016-04-25 at 1.38.01 AM.png"/>
          <p:cNvPicPr>
            <a:picLocks noGrp="1" noChangeAspect="1"/>
          </p:cNvPicPr>
          <p:nvPr>
            <p:ph idx="1"/>
          </p:nvPr>
        </p:nvPicPr>
        <p:blipFill>
          <a:blip r:embed="rId2">
            <a:extLst>
              <a:ext uri="{28A0092B-C50C-407E-A947-70E740481C1C}">
                <a14:useLocalDpi xmlns:a14="http://schemas.microsoft.com/office/drawing/2010/main" val="0"/>
              </a:ext>
            </a:extLst>
          </a:blip>
          <a:srcRect t="6003" b="6003"/>
          <a:stretch>
            <a:fillRect/>
          </a:stretch>
        </p:blipFill>
        <p:spPr/>
      </p:pic>
      <p:sp>
        <p:nvSpPr>
          <p:cNvPr id="37891" name="TextBox 2"/>
          <p:cNvSpPr txBox="1">
            <a:spLocks noChangeArrowheads="1"/>
          </p:cNvSpPr>
          <p:nvPr/>
        </p:nvSpPr>
        <p:spPr bwMode="auto">
          <a:xfrm>
            <a:off x="773113" y="552450"/>
            <a:ext cx="68294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defTabSz="457200"/>
            <a:r>
              <a:rPr lang="en-US" dirty="0">
                <a:solidFill>
                  <a:prstClr val="white"/>
                </a:solidFill>
              </a:rPr>
              <a:t>El </a:t>
            </a:r>
            <a:r>
              <a:rPr lang="en-US" dirty="0" err="1">
                <a:solidFill>
                  <a:prstClr val="white"/>
                </a:solidFill>
              </a:rPr>
              <a:t>hoyo</a:t>
            </a:r>
            <a:r>
              <a:rPr lang="en-US" dirty="0">
                <a:solidFill>
                  <a:prstClr val="white"/>
                </a:solidFill>
              </a:rPr>
              <a:t> negro </a:t>
            </a:r>
            <a:r>
              <a:rPr lang="en-US" dirty="0" err="1">
                <a:solidFill>
                  <a:prstClr val="white"/>
                </a:solidFill>
              </a:rPr>
              <a:t>Gargantúa</a:t>
            </a:r>
            <a:r>
              <a:rPr lang="en-US" dirty="0">
                <a:solidFill>
                  <a:prstClr val="white"/>
                </a:solidFill>
              </a:rPr>
              <a:t> y el </a:t>
            </a:r>
            <a:r>
              <a:rPr lang="en-US" dirty="0" err="1">
                <a:solidFill>
                  <a:prstClr val="white"/>
                </a:solidFill>
              </a:rPr>
              <a:t>planeta</a:t>
            </a:r>
            <a:r>
              <a:rPr lang="en-US" dirty="0">
                <a:solidFill>
                  <a:prstClr val="white"/>
                </a:solidFill>
              </a:rPr>
              <a:t> de </a:t>
            </a:r>
            <a:r>
              <a:rPr lang="en-US" dirty="0" smtClean="0">
                <a:solidFill>
                  <a:prstClr val="white"/>
                </a:solidFill>
              </a:rPr>
              <a:t>Miller en “Interstellar”</a:t>
            </a:r>
            <a:endParaRPr lang="en-US" dirty="0">
              <a:solidFill>
                <a:prstClr val="white"/>
              </a:solidFill>
            </a:endParaRPr>
          </a:p>
        </p:txBody>
      </p:sp>
    </p:spTree>
    <p:extLst>
      <p:ext uri="{BB962C8B-B14F-4D97-AF65-F5344CB8AC3E}">
        <p14:creationId xmlns:p14="http://schemas.microsoft.com/office/powerpoint/2010/main" val="199641631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solidFill>
                  <a:srgbClr val="FFFF00"/>
                </a:solidFill>
                <a:latin typeface="Calibri" charset="0"/>
              </a:rPr>
              <a:t>El disco distorsionado</a:t>
            </a:r>
          </a:p>
        </p:txBody>
      </p:sp>
      <p:pic>
        <p:nvPicPr>
          <p:cNvPr id="39938" name="Content Placeholder 3" descr="DiskInterstellar.png"/>
          <p:cNvPicPr>
            <a:picLocks noGrp="1" noChangeAspect="1"/>
          </p:cNvPicPr>
          <p:nvPr>
            <p:ph idx="1"/>
          </p:nvPr>
        </p:nvPicPr>
        <p:blipFill>
          <a:blip r:embed="rId2">
            <a:extLst>
              <a:ext uri="{28A0092B-C50C-407E-A947-70E740481C1C}">
                <a14:useLocalDpi xmlns:a14="http://schemas.microsoft.com/office/drawing/2010/main" val="0"/>
              </a:ext>
            </a:extLst>
          </a:blip>
          <a:srcRect l="-8051" r="-8051"/>
          <a:stretch>
            <a:fillRect/>
          </a:stretch>
        </p:blipFill>
        <p:spPr>
          <a:xfrm>
            <a:off x="0" y="1600200"/>
            <a:ext cx="9144000" cy="5029200"/>
          </a:xfrm>
        </p:spPr>
      </p:pic>
      <p:pic>
        <p:nvPicPr>
          <p:cNvPr id="39939" name="Picture 2" descr="Lightdeflection.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6638" y="5318125"/>
            <a:ext cx="3027362" cy="153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140056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sp>
        <p:nvSpPr>
          <p:cNvPr id="4" name="Title 1"/>
          <p:cNvSpPr>
            <a:spLocks noGrp="1"/>
          </p:cNvSpPr>
          <p:nvPr>
            <p:ph type="title"/>
          </p:nvPr>
        </p:nvSpPr>
        <p:spPr/>
        <p:txBody>
          <a:bodyPr/>
          <a:lstStyle/>
          <a:p>
            <a:pPr>
              <a:defRPr/>
            </a:pPr>
            <a:r>
              <a:rPr lang="en-US" dirty="0" err="1" smtClean="0"/>
              <a:t>Muchas</a:t>
            </a:r>
            <a:r>
              <a:rPr lang="en-US" dirty="0" smtClean="0"/>
              <a:t> gracias </a:t>
            </a:r>
            <a:r>
              <a:rPr lang="en-US" dirty="0" err="1" smtClean="0"/>
              <a:t>por</a:t>
            </a:r>
            <a:r>
              <a:rPr lang="en-US" dirty="0" smtClean="0"/>
              <a:t> </a:t>
            </a:r>
            <a:r>
              <a:rPr lang="en-US" dirty="0" err="1" smtClean="0"/>
              <a:t>su</a:t>
            </a:r>
            <a:r>
              <a:rPr lang="en-US" dirty="0" smtClean="0"/>
              <a:t> </a:t>
            </a:r>
            <a:r>
              <a:rPr lang="en-US" dirty="0" err="1" smtClean="0"/>
              <a:t>atención</a:t>
            </a:r>
            <a:endParaRPr lang="en-US" dirty="0"/>
          </a:p>
        </p:txBody>
      </p:sp>
    </p:spTree>
    <p:extLst>
      <p:ext uri="{BB962C8B-B14F-4D97-AF65-F5344CB8AC3E}">
        <p14:creationId xmlns:p14="http://schemas.microsoft.com/office/powerpoint/2010/main" val="4007879962"/>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err="1" smtClean="0">
                <a:cs typeface="+mj-cs"/>
              </a:rPr>
              <a:t>Superficie</a:t>
            </a:r>
            <a:r>
              <a:rPr lang="en-US" dirty="0" smtClean="0">
                <a:cs typeface="+mj-cs"/>
              </a:rPr>
              <a:t> </a:t>
            </a:r>
            <a:r>
              <a:rPr lang="en-US" smtClean="0">
                <a:cs typeface="+mj-cs"/>
              </a:rPr>
              <a:t>incompleta</a:t>
            </a:r>
          </a:p>
        </p:txBody>
      </p:sp>
      <p:pic>
        <p:nvPicPr>
          <p:cNvPr id="4" name="Content Placeholder 3" descr="lmt4.jpg"/>
          <p:cNvPicPr>
            <a:picLocks noGrp="1" noChangeAspect="1"/>
          </p:cNvPicPr>
          <p:nvPr>
            <p:ph idx="1"/>
          </p:nvPr>
        </p:nvPicPr>
        <p:blipFill>
          <a:blip r:embed="rId2">
            <a:extLst>
              <a:ext uri="{28A0092B-C50C-407E-A947-70E740481C1C}">
                <a14:useLocalDpi xmlns:a14="http://schemas.microsoft.com/office/drawing/2010/main" val="0"/>
              </a:ext>
            </a:extLst>
          </a:blip>
          <a:srcRect l="-20833" r="-20833"/>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eaLnBrk="1" hangingPunct="1">
              <a:defRPr/>
            </a:pPr>
            <a:endParaRPr lang="en-US" smtClean="0">
              <a:cs typeface="+mj-cs"/>
            </a:endParaRPr>
          </a:p>
        </p:txBody>
      </p:sp>
      <p:sp>
        <p:nvSpPr>
          <p:cNvPr id="14336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43364" name="SgrAorb.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116013" y="-55563"/>
            <a:ext cx="6913562" cy="691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9252" fill="hold"/>
                                        <p:tgtEl>
                                          <p:spTgt spid="14336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43364"/>
                </p:tgtEl>
              </p:cMediaNode>
            </p:video>
            <p:seq concurrent="1" nextAc="seek">
              <p:cTn id="8" restart="whenNotActive" fill="hold" evtFilter="cancelBubble" nodeType="interactiveSeq">
                <p:stCondLst>
                  <p:cond evt="onClick" delay="0">
                    <p:tgtEl>
                      <p:spTgt spid="143364"/>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3364"/>
                                        </p:tgtEl>
                                      </p:cBhvr>
                                    </p:cmd>
                                  </p:childTnLst>
                                </p:cTn>
                              </p:par>
                            </p:childTnLst>
                          </p:cTn>
                        </p:par>
                      </p:childTnLst>
                    </p:cTn>
                  </p:par>
                </p:childTnLst>
              </p:cTn>
              <p:nextCondLst>
                <p:cond evt="onClick" delay="0">
                  <p:tgtEl>
                    <p:spTgt spid="14336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defRPr/>
            </a:pPr>
            <a:endParaRPr lang="en-US" smtClean="0">
              <a:cs typeface="+mj-cs"/>
            </a:endParaRPr>
          </a:p>
        </p:txBody>
      </p:sp>
      <p:sp>
        <p:nvSpPr>
          <p:cNvPr id="11267"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28675" name="Picture 4" descr="ngc1435_kitahara_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825" y="-19050"/>
            <a:ext cx="5803900" cy="741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9" name="Text Box 5"/>
          <p:cNvSpPr txBox="1">
            <a:spLocks noChangeArrowheads="1"/>
          </p:cNvSpPr>
          <p:nvPr/>
        </p:nvSpPr>
        <p:spPr bwMode="auto">
          <a:xfrm>
            <a:off x="2057400" y="533400"/>
            <a:ext cx="50292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3200">
                <a:solidFill>
                  <a:srgbClr val="FFFFCC"/>
                </a:solidFill>
                <a:cs typeface="+mn-cs"/>
              </a:rPr>
              <a:t>En la actualidad sigue siendo imposible crear un hoyo negro en el laboratorio...</a:t>
            </a:r>
          </a:p>
        </p:txBody>
      </p:sp>
      <p:sp>
        <p:nvSpPr>
          <p:cNvPr id="11270" name="Text Box 6"/>
          <p:cNvSpPr txBox="1">
            <a:spLocks noChangeArrowheads="1"/>
          </p:cNvSpPr>
          <p:nvPr/>
        </p:nvSpPr>
        <p:spPr bwMode="auto">
          <a:xfrm>
            <a:off x="1981200" y="4267200"/>
            <a:ext cx="5181600"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rgbClr val="FFFFCC"/>
                </a:solidFill>
                <a:cs typeface="+mn-cs"/>
              </a:rPr>
              <a:t>Sin embargo, la naturaleza tenía ya un mecanismo para transformar estrellas en hoyos negros</a:t>
            </a:r>
            <a:endParaRPr lang="es-ES" sz="2800">
              <a:solidFill>
                <a:srgbClr val="FFFFCC"/>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defRPr/>
            </a:pPr>
            <a:r>
              <a:rPr lang="es-ES_tradnl" smtClean="0">
                <a:cs typeface="+mj-cs"/>
              </a:rPr>
              <a:t>En busca de la sombra…</a:t>
            </a:r>
            <a:endParaRPr lang="es-ES" smtClean="0">
              <a:cs typeface="+mj-cs"/>
            </a:endParaRPr>
          </a:p>
        </p:txBody>
      </p:sp>
      <p:sp>
        <p:nvSpPr>
          <p:cNvPr id="145411" name="Rectangle 3"/>
          <p:cNvSpPr>
            <a:spLocks noGrp="1" noChangeArrowheads="1"/>
          </p:cNvSpPr>
          <p:nvPr>
            <p:ph type="body" idx="1"/>
          </p:nvPr>
        </p:nvSpPr>
        <p:spPr/>
        <p:txBody>
          <a:bodyPr/>
          <a:lstStyle/>
          <a:p>
            <a:pPr eaLnBrk="1" hangingPunct="1">
              <a:defRPr/>
            </a:pPr>
            <a:r>
              <a:rPr lang="es-ES_tradnl" smtClean="0">
                <a:cs typeface="+mn-cs"/>
              </a:rPr>
              <a:t>Se espera que el hoyo negro en el centro de nuestra Galaxia produzca una “sombra” que podría detectarse en el futuro cercano…</a:t>
            </a:r>
            <a:endParaRPr lang="es-ES" smtClean="0">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defRPr/>
            </a:pPr>
            <a:endParaRPr lang="en-US" smtClean="0">
              <a:cs typeface="+mj-cs"/>
            </a:endParaRPr>
          </a:p>
        </p:txBody>
      </p:sp>
      <p:pic>
        <p:nvPicPr>
          <p:cNvPr id="119810" name="Picture 3" descr="sgraorb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5400"/>
            <a:ext cx="8305800" cy="684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eaLnBrk="1" hangingPunct="1">
              <a:defRPr/>
            </a:pPr>
            <a:endParaRPr lang="en-US" smtClean="0">
              <a:cs typeface="+mj-cs"/>
            </a:endParaRPr>
          </a:p>
        </p:txBody>
      </p:sp>
      <p:pic>
        <p:nvPicPr>
          <p:cNvPr id="121858" name="Picture 3" descr="vlb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 y="-319088"/>
            <a:ext cx="8572500" cy="7496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eaLnBrk="1" hangingPunct="1">
              <a:defRPr/>
            </a:pPr>
            <a:endParaRPr lang="en-US" smtClean="0">
              <a:cs typeface="+mj-cs"/>
            </a:endParaRPr>
          </a:p>
        </p:txBody>
      </p:sp>
      <p:pic>
        <p:nvPicPr>
          <p:cNvPr id="117763" name="gc.mpg" descr="/Users/luisfr/Downloads/Mis Presentaciones/HOYOSNEGROS/gc.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7764" name="Text Box 4"/>
          <p:cNvSpPr txBox="1">
            <a:spLocks noChangeArrowheads="1"/>
          </p:cNvSpPr>
          <p:nvPr/>
        </p:nvSpPr>
        <p:spPr bwMode="auto">
          <a:xfrm>
            <a:off x="5105400" y="304800"/>
            <a:ext cx="2590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3200">
                <a:solidFill>
                  <a:schemeClr val="bg1"/>
                </a:solidFill>
                <a:cs typeface="+mn-cs"/>
              </a:rPr>
              <a:t>Melia et al.</a:t>
            </a:r>
          </a:p>
        </p:txBody>
      </p:sp>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17763"/>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117763"/>
                                        </p:tgtEl>
                                      </p:cBhvr>
                                    </p:cmd>
                                  </p:childTnLst>
                                </p:cTn>
                              </p:par>
                            </p:childTnLst>
                          </p:cTn>
                        </p:par>
                      </p:childTnLst>
                    </p:cTn>
                  </p:par>
                </p:childTnLst>
              </p:cTn>
              <p:nextCondLst>
                <p:cond evt="onClick" delay="0">
                  <p:tgtEl>
                    <p:spTgt spid="117763"/>
                  </p:tgtEl>
                </p:cond>
              </p:nextCondLst>
            </p:seq>
            <p:video>
              <p:cMediaNode>
                <p:cTn id="7" fill="hold" display="0">
                  <p:stCondLst>
                    <p:cond delay="indefinite"/>
                  </p:stCondLst>
                  <p:endCondLst>
                    <p:cond evt="onNext" delay="0">
                      <p:tgtEl>
                        <p:sldTgt/>
                      </p:tgtEl>
                    </p:cond>
                    <p:cond evt="onPrev" delay="0">
                      <p:tgtEl>
                        <p:sldTgt/>
                      </p:tgtEl>
                    </p:cond>
                  </p:endCondLst>
                </p:cTn>
                <p:tgtEl>
                  <p:spTgt spid="117763"/>
                </p:tgtEl>
              </p:cMediaNode>
            </p:vide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defRPr/>
            </a:pPr>
            <a:endParaRPr lang="en-US" smtClean="0">
              <a:cs typeface="+mj-cs"/>
            </a:endParaRPr>
          </a:p>
        </p:txBody>
      </p:sp>
      <p:pic>
        <p:nvPicPr>
          <p:cNvPr id="120835" name="gc.mpg" descr="/Users/luisfr/Downloads/Mis Presentaciones/HOYOSNEGROS/gc.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1208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20835"/>
                </p:tgtEl>
              </p:cMediaNode>
            </p:video>
            <p:seq concurrent="1" nextAc="seek">
              <p:cTn id="8" restart="whenNotActive" fill="hold" evtFilter="cancelBubble" nodeType="interactiveSeq">
                <p:stCondLst>
                  <p:cond evt="onClick" delay="0">
                    <p:tgtEl>
                      <p:spTgt spid="12083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20835"/>
                                        </p:tgtEl>
                                      </p:cBhvr>
                                    </p:cmd>
                                  </p:childTnLst>
                                </p:cTn>
                              </p:par>
                            </p:childTnLst>
                          </p:cTn>
                        </p:par>
                      </p:childTnLst>
                    </p:cTn>
                  </p:par>
                </p:childTnLst>
              </p:cTn>
              <p:nextCondLst>
                <p:cond evt="onClick" delay="0">
                  <p:tgtEl>
                    <p:spTgt spid="120835"/>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defRPr/>
            </a:pPr>
            <a:endParaRPr lang="en-US" smtClean="0">
              <a:cs typeface="+mj-cs"/>
            </a:endParaRPr>
          </a:p>
        </p:txBody>
      </p:sp>
      <p:sp>
        <p:nvSpPr>
          <p:cNvPr id="146435"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46436" name="gc.mpg" descr="/Users/luisfr/Downloads/Mis Presentaciones/HOYOSNEGROS/gc.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1116013" y="44450"/>
            <a:ext cx="6840537" cy="684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3792" fill="hold"/>
                                        <p:tgtEl>
                                          <p:spTgt spid="1464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46436"/>
                </p:tgtEl>
              </p:cMediaNode>
            </p:video>
            <p:seq concurrent="1" nextAc="seek">
              <p:cTn id="8" restart="whenNotActive" fill="hold" evtFilter="cancelBubble" nodeType="interactiveSeq">
                <p:stCondLst>
                  <p:cond evt="onClick" delay="0">
                    <p:tgtEl>
                      <p:spTgt spid="14643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6436"/>
                                        </p:tgtEl>
                                      </p:cBhvr>
                                    </p:cmd>
                                  </p:childTnLst>
                                </p:cTn>
                              </p:par>
                            </p:childTnLst>
                          </p:cTn>
                        </p:par>
                      </p:childTnLst>
                    </p:cTn>
                  </p:par>
                </p:childTnLst>
              </p:cTn>
              <p:nextCondLst>
                <p:cond evt="onClick" delay="0">
                  <p:tgtEl>
                    <p:spTgt spid="146436"/>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pPr eaLnBrk="1" hangingPunct="1">
              <a:defRPr/>
            </a:pPr>
            <a:r>
              <a:rPr lang="es-ES_tradnl" smtClean="0">
                <a:cs typeface="+mj-cs"/>
              </a:rPr>
              <a:t>Otra posibilidad…</a:t>
            </a:r>
            <a:endParaRPr lang="es-ES" smtClean="0">
              <a:cs typeface="+mj-cs"/>
            </a:endParaRPr>
          </a:p>
        </p:txBody>
      </p:sp>
      <p:sp>
        <p:nvSpPr>
          <p:cNvPr id="147459" name="Rectangle 3"/>
          <p:cNvSpPr>
            <a:spLocks noGrp="1" noChangeArrowheads="1"/>
          </p:cNvSpPr>
          <p:nvPr>
            <p:ph type="body" idx="1"/>
          </p:nvPr>
        </p:nvSpPr>
        <p:spPr/>
        <p:txBody>
          <a:bodyPr/>
          <a:lstStyle/>
          <a:p>
            <a:pPr eaLnBrk="1" hangingPunct="1">
              <a:defRPr/>
            </a:pPr>
            <a:r>
              <a:rPr lang="es-ES_tradnl" smtClean="0">
                <a:cs typeface="+mn-cs"/>
              </a:rPr>
              <a:t>Detectar la ruptura de una estrella que pase cerca del hoyo negro por las fuerzas de marea que se producen…</a:t>
            </a:r>
            <a:endParaRPr lang="es-ES" smtClean="0">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endParaRPr lang="en-US"/>
          </a:p>
        </p:txBody>
      </p:sp>
      <p:pic>
        <p:nvPicPr>
          <p:cNvPr id="5" name="blackholestar.mp4.m4v">
            <a:hlinkClick r:id="" action="ppaction://media"/>
          </p:cNvPr>
          <p:cNvPicPr>
            <a:picLocks noGrp="1" noChangeAspect="1"/>
          </p:cNvPicPr>
          <p:nvPr>
            <p:ph idx="1"/>
          </p:nvPr>
        </p:nvPicPr>
        <p:blipFill>
          <a:blip r:embed="rId2"/>
          <a:stretch>
            <a:fillRect/>
          </a:stretch>
        </p:blipFill>
        <p:spPr>
          <a:xfrm>
            <a:off x="914400" y="1981200"/>
            <a:ext cx="7315200" cy="4114800"/>
          </a:xfrm>
        </p:spPr>
      </p:pic>
    </p:spTree>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eaLnBrk="1" hangingPunct="1">
              <a:defRPr/>
            </a:pPr>
            <a:r>
              <a:rPr lang="es-ES_tradnl" smtClean="0">
                <a:cs typeface="+mj-cs"/>
              </a:rPr>
              <a:t>Pregunta:</a:t>
            </a:r>
            <a:endParaRPr lang="es-ES" smtClean="0">
              <a:cs typeface="+mj-cs"/>
            </a:endParaRPr>
          </a:p>
        </p:txBody>
      </p:sp>
      <p:sp>
        <p:nvSpPr>
          <p:cNvPr id="161795" name="Rectangle 3"/>
          <p:cNvSpPr>
            <a:spLocks noGrp="1" noChangeArrowheads="1"/>
          </p:cNvSpPr>
          <p:nvPr>
            <p:ph type="body" idx="1"/>
          </p:nvPr>
        </p:nvSpPr>
        <p:spPr/>
        <p:txBody>
          <a:bodyPr/>
          <a:lstStyle/>
          <a:p>
            <a:pPr eaLnBrk="1" hangingPunct="1">
              <a:defRPr/>
            </a:pPr>
            <a:r>
              <a:rPr lang="es-ES_tradnl" smtClean="0">
                <a:cs typeface="+mn-cs"/>
              </a:rPr>
              <a:t>¿Porqué las fuerzas de marea pueden romper a un cuerpo?</a:t>
            </a:r>
            <a:endParaRPr lang="es-ES" smtClean="0">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pPr eaLnBrk="1" hangingPunct="1">
              <a:defRPr/>
            </a:pPr>
            <a:r>
              <a:rPr lang="es-ES_tradnl" smtClean="0">
                <a:cs typeface="+mj-cs"/>
              </a:rPr>
              <a:t>Pregunta:</a:t>
            </a:r>
            <a:endParaRPr lang="es-ES" smtClean="0">
              <a:cs typeface="+mj-cs"/>
            </a:endParaRPr>
          </a:p>
        </p:txBody>
      </p:sp>
      <p:sp>
        <p:nvSpPr>
          <p:cNvPr id="162819" name="Rectangle 3"/>
          <p:cNvSpPr>
            <a:spLocks noGrp="1" noChangeArrowheads="1"/>
          </p:cNvSpPr>
          <p:nvPr>
            <p:ph type="body" idx="1"/>
          </p:nvPr>
        </p:nvSpPr>
        <p:spPr/>
        <p:txBody>
          <a:bodyPr/>
          <a:lstStyle/>
          <a:p>
            <a:pPr eaLnBrk="1" hangingPunct="1">
              <a:defRPr/>
            </a:pPr>
            <a:r>
              <a:rPr lang="es-ES_tradnl" smtClean="0">
                <a:cs typeface="+mn-cs"/>
              </a:rPr>
              <a:t>¿Porqué las fuerzas de marea pueden romper a un cuerpo?</a:t>
            </a:r>
          </a:p>
          <a:p>
            <a:pPr eaLnBrk="1" hangingPunct="1">
              <a:defRPr/>
            </a:pPr>
            <a:r>
              <a:rPr lang="es-ES_tradnl" smtClean="0">
                <a:solidFill>
                  <a:srgbClr val="00CC00"/>
                </a:solidFill>
                <a:cs typeface="+mn-cs"/>
              </a:rPr>
              <a:t>Porque se produce una fuerza mas fuerte en la parte del cuerpo cercana al hoyo negro que en la parte lejana y esto “estira” al cuerpo.</a:t>
            </a:r>
            <a:endParaRPr lang="es-ES" smtClean="0">
              <a:solidFill>
                <a:srgbClr val="00CC00"/>
              </a:solidFill>
              <a:cs typeface="+mn-cs"/>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defRPr/>
            </a:pPr>
            <a:endParaRPr lang="en-US" smtClean="0">
              <a:cs typeface="+mj-cs"/>
            </a:endParaRPr>
          </a:p>
        </p:txBody>
      </p:sp>
      <p:sp>
        <p:nvSpPr>
          <p:cNvPr id="1229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30723" name="Picture 4" descr="bal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1181100"/>
            <a:ext cx="44958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Text Box 5"/>
          <p:cNvSpPr txBox="1">
            <a:spLocks noChangeArrowheads="1"/>
          </p:cNvSpPr>
          <p:nvPr/>
        </p:nvSpPr>
        <p:spPr bwMode="auto">
          <a:xfrm>
            <a:off x="1143000" y="152400"/>
            <a:ext cx="70104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3200">
                <a:solidFill>
                  <a:schemeClr val="tx1"/>
                </a:solidFill>
                <a:cs typeface="+mn-cs"/>
              </a:rPr>
              <a:t>Las estrellas mantienen su tamaño gracias a un equilibrio de fuerzas...</a:t>
            </a:r>
            <a:endParaRPr lang="es-ES" sz="3200">
              <a:solidFill>
                <a:schemeClr val="tx1"/>
              </a:solidFill>
              <a:cs typeface="+mn-cs"/>
            </a:endParaRPr>
          </a:p>
        </p:txBody>
      </p:sp>
      <p:sp>
        <p:nvSpPr>
          <p:cNvPr id="12294" name="Text Box 6"/>
          <p:cNvSpPr txBox="1">
            <a:spLocks noChangeArrowheads="1"/>
          </p:cNvSpPr>
          <p:nvPr/>
        </p:nvSpPr>
        <p:spPr bwMode="auto">
          <a:xfrm>
            <a:off x="1143000" y="5715000"/>
            <a:ext cx="71628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chemeClr val="tx1"/>
                </a:solidFill>
                <a:cs typeface="+mn-cs"/>
              </a:rPr>
              <a:t>¿Qué ocurrirá cuando la estrella “muera” y ya no tenga presión que contenga a la gravedad?</a:t>
            </a:r>
            <a:endParaRPr lang="es-ES" sz="2800">
              <a:solidFill>
                <a:schemeClr val="tx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72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446213"/>
            <a:ext cx="5411788" cy="541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43" name="Rectangle 3"/>
          <p:cNvSpPr>
            <a:spLocks noGrp="1" noChangeArrowheads="1"/>
          </p:cNvSpPr>
          <p:nvPr>
            <p:ph type="title"/>
          </p:nvPr>
        </p:nvSpPr>
        <p:spPr>
          <a:xfrm>
            <a:off x="611188" y="260350"/>
            <a:ext cx="7772400" cy="1143000"/>
          </a:xfrm>
        </p:spPr>
        <p:txBody>
          <a:bodyPr/>
          <a:lstStyle/>
          <a:p>
            <a:pPr eaLnBrk="1" hangingPunct="1">
              <a:defRPr/>
            </a:pPr>
            <a:r>
              <a:rPr lang="en-US" smtClean="0">
                <a:solidFill>
                  <a:schemeClr val="tx1"/>
                </a:solidFill>
                <a:cs typeface="+mj-cs"/>
              </a:rPr>
              <a:t>Explicación de la fuerza de marea</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rgbClr val="CC0099"/>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defRPr/>
            </a:pPr>
            <a:endParaRPr lang="en-US" smtClean="0">
              <a:cs typeface="+mj-cs"/>
            </a:endParaRPr>
          </a:p>
        </p:txBody>
      </p:sp>
      <p:sp>
        <p:nvSpPr>
          <p:cNvPr id="80899" name="Text Box 3"/>
          <p:cNvSpPr txBox="1">
            <a:spLocks noChangeArrowheads="1"/>
          </p:cNvSpPr>
          <p:nvPr/>
        </p:nvSpPr>
        <p:spPr bwMode="auto">
          <a:xfrm>
            <a:off x="533400" y="609600"/>
            <a:ext cx="8153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7200">
                <a:cs typeface="+mn-cs"/>
              </a:rPr>
              <a:t>Cinco preguntas sobre hoyos negros.</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defRPr/>
            </a:pPr>
            <a:endParaRPr lang="en-US" smtClean="0">
              <a:cs typeface="+mj-cs"/>
            </a:endParaRPr>
          </a:p>
        </p:txBody>
      </p:sp>
      <p:sp>
        <p:nvSpPr>
          <p:cNvPr id="65539" name="Text Box 3"/>
          <p:cNvSpPr txBox="1">
            <a:spLocks noChangeArrowheads="1"/>
          </p:cNvSpPr>
          <p:nvPr/>
        </p:nvSpPr>
        <p:spPr bwMode="auto">
          <a:xfrm>
            <a:off x="304800" y="533400"/>
            <a:ext cx="8534400" cy="466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6000">
                <a:solidFill>
                  <a:schemeClr val="bg1"/>
                </a:solidFill>
                <a:cs typeface="+mn-cs"/>
              </a:rPr>
              <a:t>¿Qué tan similar es la Física alrededor de los hoyos negros de masa estelar y de los hoyos negros supermasivos?</a:t>
            </a:r>
            <a:endParaRPr lang="es-ES" sz="6000">
              <a:solidFill>
                <a:schemeClr val="bg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pPr eaLnBrk="1" hangingPunct="1">
              <a:defRPr/>
            </a:pPr>
            <a:endParaRPr lang="en-US" smtClean="0">
              <a:cs typeface="+mj-cs"/>
            </a:endParaRPr>
          </a:p>
        </p:txBody>
      </p:sp>
      <p:sp>
        <p:nvSpPr>
          <p:cNvPr id="315395"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43363" name="Picture 4" descr="acc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defRPr/>
            </a:pPr>
            <a:endParaRPr lang="en-US" smtClean="0">
              <a:cs typeface="+mj-cs"/>
            </a:endParaRPr>
          </a:p>
        </p:txBody>
      </p:sp>
      <p:sp>
        <p:nvSpPr>
          <p:cNvPr id="29699"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45411" name="Picture 4" descr="gran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4613"/>
            <a:ext cx="9144000" cy="670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 Box 5"/>
          <p:cNvSpPr txBox="1">
            <a:spLocks noChangeArrowheads="1"/>
          </p:cNvSpPr>
          <p:nvPr/>
        </p:nvSpPr>
        <p:spPr bwMode="auto">
          <a:xfrm>
            <a:off x="228600" y="685800"/>
            <a:ext cx="49530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4400">
                <a:solidFill>
                  <a:schemeClr val="bg1"/>
                </a:solidFill>
                <a:cs typeface="+mn-cs"/>
              </a:rPr>
              <a:t>GRANAT-SIGMA</a:t>
            </a:r>
          </a:p>
        </p:txBody>
      </p:sp>
    </p:spTree>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defRPr/>
            </a:pPr>
            <a:endParaRPr lang="en-US" smtClean="0">
              <a:cs typeface="+mj-cs"/>
            </a:endParaRPr>
          </a:p>
        </p:txBody>
      </p:sp>
      <p:sp>
        <p:nvSpPr>
          <p:cNvPr id="39939"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47459" name="Picture 4" descr="vlatresmon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3038"/>
            <a:ext cx="9144000" cy="651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1" name="Text Box 5"/>
          <p:cNvSpPr txBox="1">
            <a:spLocks noChangeArrowheads="1"/>
          </p:cNvSpPr>
          <p:nvPr/>
        </p:nvSpPr>
        <p:spPr bwMode="auto">
          <a:xfrm>
            <a:off x="457200" y="304800"/>
            <a:ext cx="640080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5400">
                <a:solidFill>
                  <a:srgbClr val="FF0000"/>
                </a:solidFill>
                <a:cs typeface="+mn-cs"/>
              </a:rPr>
              <a:t>Very Large Array Nuevo Mexico, EUA</a:t>
            </a:r>
          </a:p>
        </p:txBody>
      </p:sp>
    </p:spTree>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defRPr/>
            </a:pPr>
            <a:endParaRPr lang="en-US" smtClean="0">
              <a:cs typeface="+mj-cs"/>
            </a:endParaRPr>
          </a:p>
        </p:txBody>
      </p:sp>
      <p:sp>
        <p:nvSpPr>
          <p:cNvPr id="2765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49507" name="Picture 4" descr="grs_ani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1958975"/>
            <a:ext cx="9144000" cy="293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endParaRPr lang="en-US" smtClean="0">
              <a:cs typeface="+mj-cs"/>
            </a:endParaRPr>
          </a:p>
        </p:txBody>
      </p:sp>
      <p:sp>
        <p:nvSpPr>
          <p:cNvPr id="3072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51555" name="Picture 4" descr="superl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
            <a:ext cx="9144000" cy="672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defRPr/>
            </a:pPr>
            <a:endParaRPr lang="en-US" smtClean="0">
              <a:cs typeface="+mj-cs"/>
            </a:endParaRPr>
          </a:p>
        </p:txBody>
      </p:sp>
      <p:sp>
        <p:nvSpPr>
          <p:cNvPr id="3277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53603" name="Picture 4" descr="microquas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23825"/>
            <a:ext cx="5715000" cy="661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pPr eaLnBrk="1" hangingPunct="1">
              <a:defRPr/>
            </a:pPr>
            <a:endParaRPr lang="en-US" smtClean="0">
              <a:cs typeface="+mj-cs"/>
            </a:endParaRPr>
          </a:p>
        </p:txBody>
      </p:sp>
      <p:sp>
        <p:nvSpPr>
          <p:cNvPr id="150531"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50532" name="binariarayosX.mpg" descr="/Users/luisfr/Downloads/Mis Presentaciones/HOYOSNEGROS/binariarayosX.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8000" fill="hold"/>
                                        <p:tgtEl>
                                          <p:spTgt spid="1505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50532"/>
                </p:tgtEl>
              </p:cMediaNode>
            </p:video>
            <p:seq concurrent="1" nextAc="seek">
              <p:cTn id="8" restart="whenNotActive" fill="hold" evtFilter="cancelBubble" nodeType="interactiveSeq">
                <p:stCondLst>
                  <p:cond evt="onClick" delay="0">
                    <p:tgtEl>
                      <p:spTgt spid="15053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50532"/>
                                        </p:tgtEl>
                                      </p:cBhvr>
                                    </p:cmd>
                                  </p:childTnLst>
                                </p:cTn>
                              </p:par>
                            </p:childTnLst>
                          </p:cTn>
                        </p:par>
                      </p:childTnLst>
                    </p:cTn>
                  </p:par>
                </p:childTnLst>
              </p:cTn>
              <p:nextCondLst>
                <p:cond evt="onClick" delay="0">
                  <p:tgtEl>
                    <p:spTgt spid="15053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33CC"/>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defRPr/>
            </a:pPr>
            <a:endParaRPr lang="en-US" smtClean="0">
              <a:cs typeface="+mj-cs"/>
            </a:endParaRPr>
          </a:p>
        </p:txBody>
      </p:sp>
      <p:sp>
        <p:nvSpPr>
          <p:cNvPr id="17411" name="Rectangle 3"/>
          <p:cNvSpPr>
            <a:spLocks noGrp="1" noChangeArrowheads="1"/>
          </p:cNvSpPr>
          <p:nvPr>
            <p:ph type="body" idx="1"/>
          </p:nvPr>
        </p:nvSpPr>
        <p:spPr/>
        <p:txBody>
          <a:bodyPr/>
          <a:lstStyle/>
          <a:p>
            <a:pPr eaLnBrk="1" hangingPunct="1">
              <a:defRPr/>
            </a:pPr>
            <a:endParaRPr lang="en-US" smtClean="0">
              <a:cs typeface="+mn-cs"/>
            </a:endParaRPr>
          </a:p>
        </p:txBody>
      </p:sp>
      <p:sp>
        <p:nvSpPr>
          <p:cNvPr id="17412" name="Text Box 4"/>
          <p:cNvSpPr txBox="1">
            <a:spLocks noChangeArrowheads="1"/>
          </p:cNvSpPr>
          <p:nvPr/>
        </p:nvSpPr>
        <p:spPr bwMode="auto">
          <a:xfrm>
            <a:off x="611188" y="115888"/>
            <a:ext cx="7924800" cy="1385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2800" dirty="0">
                <a:solidFill>
                  <a:srgbClr val="FFFFCC"/>
                </a:solidFill>
                <a:cs typeface="+mn-cs"/>
              </a:rPr>
              <a:t>La </a:t>
            </a:r>
            <a:r>
              <a:rPr lang="ja-JP" altLang="es-ES" sz="2800" dirty="0">
                <a:solidFill>
                  <a:srgbClr val="FFFFCC"/>
                </a:solidFill>
                <a:latin typeface="Arial"/>
                <a:cs typeface="+mn-cs"/>
              </a:rPr>
              <a:t>“</a:t>
            </a:r>
            <a:r>
              <a:rPr lang="es-ES" sz="2800" dirty="0">
                <a:solidFill>
                  <a:srgbClr val="FFFFCC"/>
                </a:solidFill>
                <a:cs typeface="+mn-cs"/>
              </a:rPr>
              <a:t>muerte</a:t>
            </a:r>
            <a:r>
              <a:rPr lang="ja-JP" altLang="es-ES" sz="2800" dirty="0">
                <a:solidFill>
                  <a:srgbClr val="FFFFCC"/>
                </a:solidFill>
                <a:latin typeface="Arial"/>
                <a:cs typeface="+mn-cs"/>
              </a:rPr>
              <a:t>”</a:t>
            </a:r>
            <a:r>
              <a:rPr lang="es-ES" sz="2800" dirty="0">
                <a:solidFill>
                  <a:srgbClr val="FFFFCC"/>
                </a:solidFill>
                <a:cs typeface="+mn-cs"/>
              </a:rPr>
              <a:t> de una estrella generalmente consiste de la contracción de una parte interna y de la expulsión al medio circundante de una parte externa.</a:t>
            </a:r>
          </a:p>
        </p:txBody>
      </p:sp>
      <p:pic>
        <p:nvPicPr>
          <p:cNvPr id="32773" name="Picture 1028" descr="expl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611313"/>
            <a:ext cx="5256212"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p:txBody>
          <a:bodyPr/>
          <a:lstStyle/>
          <a:p>
            <a:pPr eaLnBrk="1" hangingPunct="1">
              <a:defRPr/>
            </a:pPr>
            <a:endParaRPr lang="en-US" smtClean="0">
              <a:cs typeface="+mj-cs"/>
            </a:endParaRPr>
          </a:p>
        </p:txBody>
      </p:sp>
      <p:pic>
        <p:nvPicPr>
          <p:cNvPr id="157698" name="Picture 3" descr="lxmb_illustration_m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7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2324" name="Text Box 4"/>
          <p:cNvSpPr txBox="1">
            <a:spLocks noChangeArrowheads="1"/>
          </p:cNvSpPr>
          <p:nvPr/>
        </p:nvSpPr>
        <p:spPr bwMode="auto">
          <a:xfrm>
            <a:off x="609600" y="381000"/>
            <a:ext cx="5791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2800">
                <a:solidFill>
                  <a:schemeClr val="bg1"/>
                </a:solidFill>
                <a:cs typeface="+mn-cs"/>
              </a:rPr>
              <a:t>Formación de chorros relativistas</a:t>
            </a:r>
          </a:p>
        </p:txBody>
      </p:sp>
      <p:sp>
        <p:nvSpPr>
          <p:cNvPr id="312325" name="Text Box 5"/>
          <p:cNvSpPr txBox="1">
            <a:spLocks noGrp="1" noChangeArrowheads="1"/>
          </p:cNvSpPr>
          <p:nvPr>
            <p:ph type="body" idx="1"/>
          </p:nvPr>
        </p:nvSpPr>
        <p:spPr>
          <a:xfrm>
            <a:off x="457200" y="914400"/>
            <a:ext cx="7772400" cy="533400"/>
          </a:xfrm>
        </p:spPr>
        <p:txBody>
          <a:bodyPr/>
          <a:lstStyle/>
          <a:p>
            <a:pPr eaLnBrk="1" hangingPunct="1">
              <a:spcBef>
                <a:spcPct val="50000"/>
              </a:spcBef>
              <a:buFontTx/>
              <a:buNone/>
              <a:defRPr/>
            </a:pPr>
            <a:r>
              <a:rPr lang="es-ES_tradnl" sz="2800" smtClean="0">
                <a:solidFill>
                  <a:schemeClr val="bg1"/>
                </a:solidFill>
                <a:cs typeface="+mn-cs"/>
              </a:rPr>
              <a:t>Evidencia del “horizonte” del hoyo negro</a:t>
            </a:r>
            <a:endParaRPr lang="es-ES" sz="2800" smtClean="0">
              <a:solidFill>
                <a:schemeClr val="bg1"/>
              </a:solidFill>
              <a:cs typeface="+mn-cs"/>
            </a:endParaRPr>
          </a:p>
        </p:txBody>
      </p:sp>
      <p:sp>
        <p:nvSpPr>
          <p:cNvPr id="312326" name="Text Box 6"/>
          <p:cNvSpPr txBox="1">
            <a:spLocks noChangeArrowheads="1"/>
          </p:cNvSpPr>
          <p:nvPr/>
        </p:nvSpPr>
        <p:spPr bwMode="auto">
          <a:xfrm>
            <a:off x="304800" y="1524000"/>
            <a:ext cx="7086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chemeClr val="bg1"/>
                </a:solidFill>
                <a:cs typeface="+mn-cs"/>
              </a:rPr>
              <a:t>Búsqueda de hoyos negros de masa intermedia</a:t>
            </a:r>
            <a:endParaRPr lang="es-ES" sz="2800">
              <a:solidFill>
                <a:schemeClr val="bg1"/>
              </a:solidFill>
              <a:cs typeface="+mn-cs"/>
            </a:endParaRPr>
          </a:p>
        </p:txBody>
      </p:sp>
      <p:sp>
        <p:nvSpPr>
          <p:cNvPr id="312327" name="Text Box 7"/>
          <p:cNvSpPr txBox="1">
            <a:spLocks noChangeArrowheads="1"/>
          </p:cNvSpPr>
          <p:nvPr/>
        </p:nvSpPr>
        <p:spPr bwMode="auto">
          <a:xfrm>
            <a:off x="1066800" y="5410200"/>
            <a:ext cx="3505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2800">
                <a:solidFill>
                  <a:schemeClr val="bg1"/>
                </a:solidFill>
                <a:cs typeface="+mn-cs"/>
              </a:rPr>
              <a:t>Gravitación Cuántica</a:t>
            </a:r>
            <a:endParaRPr lang="es-ES" sz="2800">
              <a:solidFill>
                <a:schemeClr val="bg1"/>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99FF99"/>
        </a:solidFill>
        <a:effectLst/>
      </p:bgPr>
    </p:bg>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pPr eaLnBrk="1" hangingPunct="1">
              <a:defRPr/>
            </a:pPr>
            <a:r>
              <a:rPr lang="es-MX" smtClean="0">
                <a:cs typeface="+mj-cs"/>
              </a:rPr>
              <a:t>Muchas gracias por su atención</a:t>
            </a:r>
            <a:endParaRPr lang="es-ES" smtClean="0">
              <a:cs typeface="+mj-cs"/>
            </a:endParaRPr>
          </a:p>
        </p:txBody>
      </p:sp>
      <p:sp>
        <p:nvSpPr>
          <p:cNvPr id="338947"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pPr eaLnBrk="1" hangingPunct="1">
              <a:defRPr/>
            </a:pPr>
            <a:endParaRPr lang="en-US" smtClean="0">
              <a:cs typeface="+mj-cs"/>
            </a:endParaRPr>
          </a:p>
        </p:txBody>
      </p:sp>
      <p:sp>
        <p:nvSpPr>
          <p:cNvPr id="326659"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pPr eaLnBrk="1" hangingPunct="1">
              <a:defRPr/>
            </a:pPr>
            <a:endParaRPr lang="en-US" smtClean="0">
              <a:cs typeface="+mj-cs"/>
            </a:endParaRPr>
          </a:p>
        </p:txBody>
      </p:sp>
      <p:sp>
        <p:nvSpPr>
          <p:cNvPr id="327683"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63843" name="Picture 4" descr="Foto 2 Coynest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22838"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685" name="Text Box 5"/>
          <p:cNvSpPr txBox="1">
            <a:spLocks noChangeArrowheads="1"/>
          </p:cNvSpPr>
          <p:nvPr/>
        </p:nvSpPr>
        <p:spPr bwMode="auto">
          <a:xfrm>
            <a:off x="5003800" y="549275"/>
            <a:ext cx="3744913" cy="500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2800">
                <a:solidFill>
                  <a:srgbClr val="000066"/>
                </a:solidFill>
                <a:cs typeface="+mn-cs"/>
              </a:rPr>
              <a:t>Para mí, la ciencia y la religión son empresas humanas totalmente separadas. La ciencia es completamente neutral en cuanto a que se puedan alcanzar resultados científicos que apoyen o refuten la existencia de Dios. </a:t>
            </a:r>
          </a:p>
          <a:p>
            <a:pPr>
              <a:spcBef>
                <a:spcPct val="50000"/>
              </a:spcBef>
              <a:defRPr/>
            </a:pPr>
            <a:r>
              <a:rPr lang="es-ES" sz="2800">
                <a:solidFill>
                  <a:srgbClr val="000066"/>
                </a:solidFill>
                <a:cs typeface="+mn-cs"/>
              </a:rPr>
              <a:t> </a:t>
            </a:r>
          </a:p>
        </p:txBody>
      </p:sp>
    </p:spTree>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Rectangle 2"/>
          <p:cNvSpPr>
            <a:spLocks noGrp="1" noChangeArrowheads="1"/>
          </p:cNvSpPr>
          <p:nvPr>
            <p:ph type="title"/>
          </p:nvPr>
        </p:nvSpPr>
        <p:spPr/>
        <p:txBody>
          <a:bodyPr/>
          <a:lstStyle/>
          <a:p>
            <a:pPr eaLnBrk="1" hangingPunct="1">
              <a:defRPr/>
            </a:pPr>
            <a:endParaRPr lang="en-US" smtClean="0">
              <a:cs typeface="+mj-cs"/>
            </a:endParaRPr>
          </a:p>
        </p:txBody>
      </p:sp>
      <p:sp>
        <p:nvSpPr>
          <p:cNvPr id="328707"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65891" name="Picture 4" descr="Foto 2 Coynesta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922838" cy="702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709" name="Text Box 5"/>
          <p:cNvSpPr txBox="1">
            <a:spLocks noChangeArrowheads="1"/>
          </p:cNvSpPr>
          <p:nvPr/>
        </p:nvSpPr>
        <p:spPr bwMode="auto">
          <a:xfrm>
            <a:off x="5003800" y="549275"/>
            <a:ext cx="3744913"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2800">
                <a:solidFill>
                  <a:srgbClr val="000066"/>
                </a:solidFill>
                <a:cs typeface="+mn-cs"/>
              </a:rPr>
              <a:t>I distinguish, and will continue to do so, that science and religion are totally separate human pursuits. Science is completely neutral with respect to theistic or atheistic implications which may be drawn from scientific results. </a:t>
            </a:r>
          </a:p>
        </p:txBody>
      </p:sp>
    </p:spTree>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pPr eaLnBrk="1" hangingPunct="1">
              <a:defRPr/>
            </a:pPr>
            <a:r>
              <a:rPr lang="es-MX" smtClean="0">
                <a:cs typeface="+mj-cs"/>
              </a:rPr>
              <a:t>Muchas gracias por su atención</a:t>
            </a:r>
            <a:endParaRPr lang="es-ES" smtClean="0">
              <a:cs typeface="+mj-cs"/>
            </a:endParaRPr>
          </a:p>
        </p:txBody>
      </p:sp>
      <p:sp>
        <p:nvSpPr>
          <p:cNvPr id="314371" name="Rectangle 3"/>
          <p:cNvSpPr>
            <a:spLocks noGrp="1" noChangeArrowheads="1"/>
          </p:cNvSpPr>
          <p:nvPr>
            <p:ph type="body" idx="1"/>
          </p:nvPr>
        </p:nvSpPr>
        <p:spPr/>
        <p:txBody>
          <a:bodyPr/>
          <a:lstStyle/>
          <a:p>
            <a:pPr eaLnBrk="1" hangingPunct="1">
              <a:defRPr/>
            </a:pPr>
            <a:endParaRPr lang="en-US" smtClean="0">
              <a:cs typeface="+mn-cs"/>
            </a:endParaRPr>
          </a:p>
        </p:txBody>
      </p:sp>
    </p:spTree>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00FF00"/>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defRPr/>
            </a:pPr>
            <a:endParaRPr lang="en-US" smtClean="0">
              <a:cs typeface="+mj-cs"/>
            </a:endParaRPr>
          </a:p>
        </p:txBody>
      </p:sp>
      <p:sp>
        <p:nvSpPr>
          <p:cNvPr id="66563" name="Rectangle 3"/>
          <p:cNvSpPr>
            <a:spLocks noGrp="1" noChangeArrowheads="1"/>
          </p:cNvSpPr>
          <p:nvPr>
            <p:ph type="body" idx="1"/>
          </p:nvPr>
        </p:nvSpPr>
        <p:spPr/>
        <p:txBody>
          <a:bodyPr/>
          <a:lstStyle/>
          <a:p>
            <a:pPr eaLnBrk="1" hangingPunct="1">
              <a:defRPr/>
            </a:pPr>
            <a:endParaRPr lang="en-US" smtClean="0">
              <a:cs typeface="+mn-cs"/>
            </a:endParaRPr>
          </a:p>
        </p:txBody>
      </p:sp>
      <p:sp>
        <p:nvSpPr>
          <p:cNvPr id="66564" name="Text Box 4"/>
          <p:cNvSpPr txBox="1">
            <a:spLocks noChangeArrowheads="1"/>
          </p:cNvSpPr>
          <p:nvPr/>
        </p:nvSpPr>
        <p:spPr bwMode="auto">
          <a:xfrm>
            <a:off x="457200" y="533400"/>
            <a:ext cx="8305800" cy="173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5400">
                <a:solidFill>
                  <a:schemeClr val="bg1"/>
                </a:solidFill>
                <a:cs typeface="+mn-cs"/>
              </a:rPr>
              <a:t>¿Cómo se forman los hoyos  negros supermasivos?</a:t>
            </a:r>
            <a:endParaRPr lang="es-ES" sz="5400">
              <a:solidFill>
                <a:schemeClr val="bg1"/>
              </a:solidFill>
              <a:cs typeface="+mn-cs"/>
            </a:endParaRPr>
          </a:p>
        </p:txBody>
      </p:sp>
      <p:sp>
        <p:nvSpPr>
          <p:cNvPr id="66565" name="Text Box 5"/>
          <p:cNvSpPr txBox="1">
            <a:spLocks noChangeArrowheads="1"/>
          </p:cNvSpPr>
          <p:nvPr/>
        </p:nvSpPr>
        <p:spPr bwMode="auto">
          <a:xfrm>
            <a:off x="381000" y="3581400"/>
            <a:ext cx="83820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_tradnl" sz="4400">
                <a:solidFill>
                  <a:schemeClr val="tx2"/>
                </a:solidFill>
                <a:cs typeface="+mn-cs"/>
              </a:rPr>
              <a:t>¿Porqué las masas de los hoyos negros parecen ser o bien estelares o bien supermasivas? ¿Hay hoyos negros de masa intermedia?</a:t>
            </a:r>
            <a:endParaRPr lang="es-ES" sz="4400">
              <a:solidFill>
                <a:schemeClr val="tx2"/>
              </a:solidFill>
              <a:cs typeface="+mn-cs"/>
            </a:endParaRPr>
          </a:p>
        </p:txBody>
      </p:sp>
    </p:spTree>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eaLnBrk="1" hangingPunct="1">
              <a:defRPr/>
            </a:pPr>
            <a:endParaRPr lang="en-US" smtClean="0">
              <a:cs typeface="+mj-cs"/>
            </a:endParaRPr>
          </a:p>
        </p:txBody>
      </p:sp>
      <p:sp>
        <p:nvSpPr>
          <p:cNvPr id="151555"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51556" name="BH_growth.mpg">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0" y="311150"/>
            <a:ext cx="9144000" cy="623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55934" fill="hold"/>
                                        <p:tgtEl>
                                          <p:spTgt spid="15155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151556"/>
                </p:tgtEl>
              </p:cMediaNode>
            </p:video>
            <p:seq concurrent="1" nextAc="seek">
              <p:cTn id="8" restart="whenNotActive" fill="hold" evtFilter="cancelBubble" nodeType="interactiveSeq">
                <p:stCondLst>
                  <p:cond evt="onClick" delay="0">
                    <p:tgtEl>
                      <p:spTgt spid="151556"/>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51556"/>
                                        </p:tgtEl>
                                      </p:cBhvr>
                                    </p:cmd>
                                  </p:childTnLst>
                                </p:cTn>
                              </p:par>
                            </p:childTnLst>
                          </p:cTn>
                        </p:par>
                      </p:childTnLst>
                    </p:cTn>
                  </p:par>
                </p:childTnLst>
              </p:cTn>
              <p:nextCondLst>
                <p:cond evt="onClick" delay="0">
                  <p:tgtEl>
                    <p:spTgt spid="151556"/>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defRPr/>
            </a:pPr>
            <a:endParaRPr lang="en-US" smtClean="0">
              <a:cs typeface="+mj-cs"/>
            </a:endParaRPr>
          </a:p>
        </p:txBody>
      </p:sp>
      <p:sp>
        <p:nvSpPr>
          <p:cNvPr id="69635" name="Rectangle 3"/>
          <p:cNvSpPr>
            <a:spLocks noGrp="1" noChangeArrowheads="1"/>
          </p:cNvSpPr>
          <p:nvPr>
            <p:ph type="body" idx="1"/>
          </p:nvPr>
        </p:nvSpPr>
        <p:spPr/>
        <p:txBody>
          <a:bodyPr/>
          <a:lstStyle/>
          <a:p>
            <a:pPr eaLnBrk="1" hangingPunct="1">
              <a:defRPr/>
            </a:pPr>
            <a:endParaRPr lang="en-US" smtClean="0">
              <a:cs typeface="+mn-cs"/>
            </a:endParaRPr>
          </a:p>
        </p:txBody>
      </p:sp>
      <p:pic>
        <p:nvPicPr>
          <p:cNvPr id="174083" name="Picture 4" descr="m82_subaru_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3988"/>
            <a:ext cx="7129463" cy="800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7" name="Text Box 5"/>
          <p:cNvSpPr txBox="1">
            <a:spLocks noChangeArrowheads="1"/>
          </p:cNvSpPr>
          <p:nvPr/>
        </p:nvSpPr>
        <p:spPr bwMode="auto">
          <a:xfrm>
            <a:off x="1676400" y="381000"/>
            <a:ext cx="5562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s-ES" sz="2800">
                <a:solidFill>
                  <a:schemeClr val="bg1"/>
                </a:solidFill>
                <a:cs typeface="+mn-cs"/>
              </a:rPr>
              <a:t>¿Hoyos negros de masa intermedia?</a:t>
            </a:r>
          </a:p>
        </p:txBody>
      </p:sp>
    </p:spTree>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defRPr/>
            </a:pPr>
            <a:endParaRPr lang="en-US" smtClean="0">
              <a:cs typeface="+mj-cs"/>
            </a:endParaRPr>
          </a:p>
        </p:txBody>
      </p:sp>
      <p:pic>
        <p:nvPicPr>
          <p:cNvPr id="176130" name="Picture 4" descr="chandra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62000"/>
            <a:ext cx="7378700" cy="883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Text Box 6"/>
          <p:cNvSpPr txBox="1">
            <a:spLocks noGrp="1" noChangeArrowheads="1"/>
          </p:cNvSpPr>
          <p:nvPr>
            <p:ph type="body" idx="1"/>
          </p:nvPr>
        </p:nvSpPr>
        <p:spPr>
          <a:xfrm>
            <a:off x="1447800" y="2209800"/>
            <a:ext cx="3886200" cy="762000"/>
          </a:xfrm>
        </p:spPr>
        <p:txBody>
          <a:bodyPr/>
          <a:lstStyle/>
          <a:p>
            <a:pPr eaLnBrk="1" hangingPunct="1">
              <a:spcBef>
                <a:spcPct val="50000"/>
              </a:spcBef>
              <a:buFontTx/>
              <a:buNone/>
              <a:defRPr/>
            </a:pPr>
            <a:r>
              <a:rPr lang="es-ES_tradnl" sz="4000" smtClean="0">
                <a:solidFill>
                  <a:srgbClr val="FFFF00"/>
                </a:solidFill>
                <a:cs typeface="+mn-cs"/>
              </a:rPr>
              <a:t>Satélite Chandra</a:t>
            </a:r>
            <a:endParaRPr lang="es-ES" sz="4000" smtClean="0">
              <a:solidFill>
                <a:srgbClr val="FFFF00"/>
              </a:solidFill>
              <a:cs typeface="+mn-cs"/>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iseño predeterminado">
  <a:themeElements>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iseño predeterminado">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2400" b="0" i="0" u="none" strike="noStrike" cap="none" normalizeH="0" baseline="0">
            <a:ln>
              <a:noFill/>
            </a:ln>
            <a:solidFill>
              <a:srgbClr val="CCFF33"/>
            </a:solidFill>
            <a:effectLst/>
            <a:latin typeface="Times New Roman"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s-ES" sz="2400" b="0" i="0" u="none" strike="noStrike" cap="none" normalizeH="0" baseline="0">
            <a:ln>
              <a:noFill/>
            </a:ln>
            <a:solidFill>
              <a:srgbClr val="CCFF33"/>
            </a:solidFill>
            <a:effectLst/>
            <a:latin typeface="Times New Roman" charset="0"/>
            <a:ea typeface="ＭＳ Ｐゴシック" charset="0"/>
          </a:defRPr>
        </a:defPPr>
      </a:lstStyle>
    </a:lnDef>
  </a:objectDefaults>
  <a:extraClrSchemeLst>
    <a:extraClrScheme>
      <a:clrScheme name="Diseño predeterminado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iseño predeterminado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iseño predeterminado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iseño predeterminado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iseño predeterminado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iseño predeterminado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iseño predeterminado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1301</TotalTime>
  <Words>1715</Words>
  <Application>Microsoft Macintosh PowerPoint</Application>
  <PresentationFormat>On-screen Show (4:3)</PresentationFormat>
  <Paragraphs>254</Paragraphs>
  <Slides>123</Slides>
  <Notes>93</Notes>
  <HiddenSlides>27</HiddenSlides>
  <MMClips>16</MMClips>
  <ScaleCrop>false</ScaleCrop>
  <HeadingPairs>
    <vt:vector size="6" baseType="variant">
      <vt:variant>
        <vt:lpstr>Theme</vt:lpstr>
      </vt:variant>
      <vt:variant>
        <vt:i4>4</vt:i4>
      </vt:variant>
      <vt:variant>
        <vt:lpstr>Embedded OLE Servers</vt:lpstr>
      </vt:variant>
      <vt:variant>
        <vt:i4>1</vt:i4>
      </vt:variant>
      <vt:variant>
        <vt:lpstr>Slide Titles</vt:lpstr>
      </vt:variant>
      <vt:variant>
        <vt:i4>123</vt:i4>
      </vt:variant>
    </vt:vector>
  </HeadingPairs>
  <TitlesOfParts>
    <vt:vector size="128" baseType="lpstr">
      <vt:lpstr>Diseño predeterminado</vt:lpstr>
      <vt:lpstr>Office Theme</vt:lpstr>
      <vt:lpstr>1_Office Theme</vt:lpstr>
      <vt:lpstr>2_Office Theme</vt:lpstr>
      <vt:lpstr>Ecuación</vt:lpstr>
      <vt:lpstr>PowerPoint Presentation</vt:lpstr>
      <vt:lpstr>PowerPoint Presentation</vt:lpstr>
      <vt:lpstr>PowerPoint Presentation</vt:lpstr>
      <vt:lpstr>PowerPoint Presentation</vt:lpstr>
      <vt:lpstr>PowerPoint Presentation</vt:lpstr>
      <vt:lpstr>...habría que comprimirla al tamaño de una canica.</vt:lpstr>
      <vt:lpstr>PowerPoint Presentation</vt:lpstr>
      <vt:lpstr>PowerPoint Presentation</vt:lpstr>
      <vt:lpstr>PowerPoint Presentation</vt:lpstr>
      <vt:lpstr>El triunfo final de la gravedad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 crea necesariamente una supernova?</vt:lpstr>
      <vt:lpstr>PowerPoint Presentation</vt:lpstr>
      <vt:lpstr>¿Pero, cómo demostrar que existen los hoyos negros?</vt:lpstr>
      <vt:lpstr>PowerPoint Presentation</vt:lpstr>
      <vt:lpstr>¿Cómo podemos buscar a los hoyos negros astronómicamente?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Centauro A</vt:lpstr>
      <vt:lpstr>Hercules A: Optico y Radio</vt:lpstr>
      <vt:lpstr>1963: Descubrimiento de los cuasares</vt:lpstr>
      <vt:lpstr>Cuasares: el centro de remotas galaxias</vt:lpstr>
      <vt:lpstr>PowerPoint Presentation</vt:lpstr>
      <vt:lpstr>PowerPoint Presentation</vt:lpstr>
      <vt:lpstr>PowerPoint Presentation</vt:lpstr>
      <vt:lpstr>PowerPoint Presentation</vt:lpstr>
      <vt:lpstr>En los 1970s…</vt:lpstr>
      <vt:lpstr>PowerPoint Presentation</vt:lpstr>
      <vt:lpstr>El Sistema Solar en la Vía Láctea</vt:lpstr>
      <vt:lpstr>PowerPoint Presentation</vt:lpstr>
      <vt:lpstr>PowerPoint Presentation</vt:lpstr>
      <vt:lpstr>PowerPoint Presentation</vt:lpstr>
      <vt:lpstr>PowerPoint Presentation</vt:lpstr>
      <vt:lpstr>Los dos grupos comparten el Premio Crafoord 2012</vt:lpstr>
      <vt:lpstr>PowerPoint Presentation</vt:lpstr>
      <vt:lpstr>Deflexión de la luz</vt:lpstr>
      <vt:lpstr>PowerPoint Presentation</vt:lpstr>
      <vt:lpstr>La gravedad curva el espacio y la luz siente que se mueve en línea recta</vt:lpstr>
      <vt:lpstr>La “imagen” está dominada por la Relatividad General </vt:lpstr>
      <vt:lpstr>Como se ve el EHT desde Sgr A*</vt:lpstr>
      <vt:lpstr>La Tierra desde Sgr A*</vt:lpstr>
      <vt:lpstr>Hacia una imagen de calidad</vt:lpstr>
      <vt:lpstr>Gran Telescopio Milimétrico</vt:lpstr>
      <vt:lpstr>PowerPoint Presentation</vt:lpstr>
      <vt:lpstr>The South Pole Telescope</vt:lpstr>
      <vt:lpstr>Resultados preliminares…</vt:lpstr>
      <vt:lpstr>PowerPoint Presentation</vt:lpstr>
      <vt:lpstr>El disco distorsionado</vt:lpstr>
      <vt:lpstr>Muchas gracias por su atención</vt:lpstr>
      <vt:lpstr>Superficie incompleta</vt:lpstr>
      <vt:lpstr>PowerPoint Presentation</vt:lpstr>
      <vt:lpstr>En busca de la sombra…</vt:lpstr>
      <vt:lpstr>PowerPoint Presentation</vt:lpstr>
      <vt:lpstr>PowerPoint Presentation</vt:lpstr>
      <vt:lpstr>PowerPoint Presentation</vt:lpstr>
      <vt:lpstr>PowerPoint Presentation</vt:lpstr>
      <vt:lpstr>PowerPoint Presentation</vt:lpstr>
      <vt:lpstr>Otra posibilidad…</vt:lpstr>
      <vt:lpstr>PowerPoint Presentation</vt:lpstr>
      <vt:lpstr>Pregunta:</vt:lpstr>
      <vt:lpstr>Pregunta:</vt:lpstr>
      <vt:lpstr>Explicación de la fuerza de marea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Muchas gracias por su atención</vt:lpstr>
      <vt:lpstr>PowerPoint Presentation</vt:lpstr>
      <vt:lpstr>PowerPoint Presentation</vt:lpstr>
      <vt:lpstr>PowerPoint Presentation</vt:lpstr>
      <vt:lpstr>Muchas gracias por su atención</vt:lpstr>
      <vt:lpstr>PowerPoint Presentation</vt:lpstr>
      <vt:lpstr>PowerPoint Presentation</vt:lpstr>
      <vt:lpstr>PowerPoint Presentation</vt:lpstr>
      <vt:lpstr>PowerPoint Presentation</vt:lpstr>
      <vt:lpstr>PowerPoint Presentation</vt:lpstr>
      <vt:lpstr>¿HAY HOYOS NEGROS CERCA DE NOSOTROS?</vt:lpstr>
      <vt:lpstr>No que sepamos...  Sin embargo, estudios recientes han revelado la existencia de hoyos negros errantes</vt:lpstr>
      <vt:lpstr>PowerPoint Presentation</vt:lpstr>
      <vt:lpstr>PowerPoint Presentation</vt:lpstr>
      <vt:lpstr>¿Qué pasa cerca y adentro de un hoyo negro?</vt:lpstr>
      <vt:lpstr>PowerPoint Presentation</vt:lpstr>
      <vt:lpstr>PowerPoint Presentation</vt:lpstr>
      <vt:lpstr>PowerPoint Presentation</vt:lpstr>
      <vt:lpstr>PowerPoint Presentation</vt:lpstr>
      <vt:lpstr>Un hoyo negro sin rotación sólo tiene un “centro” y una “superficie”</vt:lpstr>
      <vt:lpstr>Hoyos negros con rotación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IAUNAM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 Felipe Rodríguez Jorge</dc:creator>
  <cp:lastModifiedBy>Luis Rodriguez</cp:lastModifiedBy>
  <cp:revision>141</cp:revision>
  <dcterms:created xsi:type="dcterms:W3CDTF">2002-10-04T18:25:28Z</dcterms:created>
  <dcterms:modified xsi:type="dcterms:W3CDTF">2016-11-08T21:00:02Z</dcterms:modified>
</cp:coreProperties>
</file>